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57" r:id="rId3"/>
    <p:sldId id="258" r:id="rId4"/>
    <p:sldId id="259" r:id="rId5"/>
    <p:sldId id="269" r:id="rId6"/>
    <p:sldId id="270" r:id="rId7"/>
    <p:sldId id="260" r:id="rId8"/>
    <p:sldId id="267" r:id="rId9"/>
    <p:sldId id="261" r:id="rId10"/>
    <p:sldId id="275" r:id="rId11"/>
    <p:sldId id="262" r:id="rId12"/>
    <p:sldId id="273" r:id="rId13"/>
    <p:sldId id="271" r:id="rId14"/>
    <p:sldId id="272" r:id="rId15"/>
    <p:sldId id="274" r:id="rId16"/>
    <p:sldId id="263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FEDDD-2068-40D0-9406-9ED689579209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36F1E-D89D-4EFB-84F4-64D51C7F1D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38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785-C910-473F-A94E-C178BD74B61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848-F4E8-4DBF-81BB-D615C92954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65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785-C910-473F-A94E-C178BD74B61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848-F4E8-4DBF-81BB-D615C92954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34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785-C910-473F-A94E-C178BD74B61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848-F4E8-4DBF-81BB-D615C92954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88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785-C910-473F-A94E-C178BD74B61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848-F4E8-4DBF-81BB-D615C92954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785-C910-473F-A94E-C178BD74B61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848-F4E8-4DBF-81BB-D615C92954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87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785-C910-473F-A94E-C178BD74B61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848-F4E8-4DBF-81BB-D615C92954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6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785-C910-473F-A94E-C178BD74B61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848-F4E8-4DBF-81BB-D615C92954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51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785-C910-473F-A94E-C178BD74B61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848-F4E8-4DBF-81BB-D615C92954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7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785-C910-473F-A94E-C178BD74B61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848-F4E8-4DBF-81BB-D615C92954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58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785-C910-473F-A94E-C178BD74B61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848-F4E8-4DBF-81BB-D615C92954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2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785-C910-473F-A94E-C178BD74B61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848-F4E8-4DBF-81BB-D615C92954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32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A9785-C910-473F-A94E-C178BD74B61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9848-F4E8-4DBF-81BB-D615C92954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72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Zukunftsstrategie </a:t>
            </a:r>
            <a:br>
              <a:rPr lang="de-DE" dirty="0" smtClean="0"/>
            </a:br>
            <a:r>
              <a:rPr lang="de-DE" dirty="0" smtClean="0"/>
              <a:t>Ökologischer Landbau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Die wichtigsten Informationen</a:t>
            </a:r>
            <a:b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kurz erklärt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5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Maßnahmen</a:t>
            </a:r>
            <a:endParaRPr lang="de-DE" sz="28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615113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063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Maßnahmen 1-9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1882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12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Maßnahmen </a:t>
            </a:r>
            <a:r>
              <a:rPr lang="de-DE" sz="2800" b="1" dirty="0" smtClean="0"/>
              <a:t>10-15</a:t>
            </a:r>
            <a:endParaRPr lang="de-DE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377113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81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Maßnahmen </a:t>
            </a:r>
            <a:r>
              <a:rPr lang="de-DE" sz="2800" b="1" dirty="0" smtClean="0"/>
              <a:t>16-20</a:t>
            </a:r>
            <a:endParaRPr lang="de-DE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383463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813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Maßnahmen </a:t>
            </a:r>
            <a:r>
              <a:rPr lang="de-DE" sz="2800" b="1" dirty="0" smtClean="0"/>
              <a:t>21-24</a:t>
            </a:r>
            <a:endParaRPr lang="de-DE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628800"/>
            <a:ext cx="7377113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813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Roadmap 2015 - 2030</a:t>
            </a:r>
            <a:endParaRPr lang="de-DE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59631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672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Weitere Informationen</a:t>
            </a:r>
            <a:endParaRPr lang="de-DE" sz="2800" b="1" dirty="0"/>
          </a:p>
        </p:txBody>
      </p:sp>
      <p:pic>
        <p:nvPicPr>
          <p:cNvPr id="11266" name="Picture 2" descr="Titelbild der Zukunftsstrategie ökologischer Landb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84901"/>
            <a:ext cx="28575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7584" y="2060848"/>
            <a:ext cx="446744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Web-Informationen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http://www.bmel.de/DE/Landwirtschaft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smtClean="0"/>
              <a:t>Nachhaltige-Landnutzung/</a:t>
            </a:r>
            <a:r>
              <a:rPr lang="de-DE" dirty="0" err="1" smtClean="0"/>
              <a:t>Oekolandbau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smtClean="0"/>
              <a:t>_Texte/</a:t>
            </a:r>
            <a:r>
              <a:rPr lang="de-DE" dirty="0" err="1" smtClean="0"/>
              <a:t>VeroeffentlichungZukunftsstrategie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OekologischerLandbau.html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https://www.thuenen.de/de/thema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err="1" smtClean="0"/>
              <a:t>oekologischer</a:t>
            </a:r>
            <a:r>
              <a:rPr lang="de-DE" dirty="0" smtClean="0"/>
              <a:t>-landbau/</a:t>
            </a:r>
            <a:br>
              <a:rPr lang="de-DE" dirty="0" smtClean="0"/>
            </a:br>
            <a:r>
              <a:rPr lang="de-DE" dirty="0" smtClean="0"/>
              <a:t>zukunftsstrategie-</a:t>
            </a:r>
            <a:r>
              <a:rPr lang="de-DE" dirty="0" err="1" smtClean="0"/>
              <a:t>oekologischer</a:t>
            </a:r>
            <a:r>
              <a:rPr lang="de-DE" dirty="0" smtClean="0"/>
              <a:t>-landbau</a:t>
            </a:r>
            <a:r>
              <a:rPr lang="de-DE" dirty="0"/>
              <a:t>/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812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b="1" dirty="0" smtClean="0"/>
              <a:t>Entwicklung des Umsatzes mit Ökolebensmitteln und der Ökofläche in Deutschland (Index 2000 – 2016)</a:t>
            </a:r>
            <a:endParaRPr lang="de-DE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559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88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b="1" dirty="0" smtClean="0"/>
              <a:t>Jährlicher Zuwachs der ökologisch bewirtschafteten Fläche in Deutschland</a:t>
            </a:r>
            <a:endParaRPr lang="de-DE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7" y="1556792"/>
            <a:ext cx="8553450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78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100" b="1" dirty="0" smtClean="0"/>
              <a:t>Lineare Fortschreibung des durchschnittlichen jährlichen Flächenzuwachses im Zeitraum 2001 – 2015</a:t>
            </a:r>
            <a:endParaRPr lang="de-D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7407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12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Ziel der Initiative von Bundesminister Schmidt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1560" y="1484784"/>
            <a:ext cx="7632848" cy="155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defTabSz="957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rgbClr val="32464B"/>
              </a:buClr>
              <a:buFont typeface="Symbol" pitchFamily="18" charset="2"/>
              <a:buChar char="-"/>
            </a:pPr>
            <a:r>
              <a:rPr lang="de-DE" sz="2200" b="1" dirty="0" smtClean="0"/>
              <a:t>Beitrag </a:t>
            </a:r>
            <a:r>
              <a:rPr lang="de-DE" sz="2200" b="1" dirty="0"/>
              <a:t>zur Stärkung des ökologischen Landbaus in Deutschland, um das in der nationalen </a:t>
            </a:r>
            <a:r>
              <a:rPr lang="de-DE" sz="2200" b="1" dirty="0" smtClean="0"/>
              <a:t>Nachhaltigkeitsstrategie </a:t>
            </a:r>
            <a:r>
              <a:rPr lang="de-DE" sz="2200" b="1" dirty="0"/>
              <a:t>verankerte Ziel „20 % Ökolandbau“ zu erreichen.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32464B"/>
              </a:buClr>
              <a:buFont typeface="Symbol" pitchFamily="18" charset="2"/>
              <a:buChar char="-"/>
            </a:pPr>
            <a:r>
              <a:rPr lang="de-DE" sz="2200" b="1" dirty="0"/>
              <a:t>Neue Entwicklungsperspektiven insbesondere für kleine und mittlere landwirtschaftliche </a:t>
            </a:r>
            <a:r>
              <a:rPr lang="de-DE" sz="2200" b="1" dirty="0" smtClean="0"/>
              <a:t>Unternehmen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245454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Leitlinien</a:t>
            </a:r>
            <a:endParaRPr lang="de-DE" sz="28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1560" y="1484784"/>
            <a:ext cx="7632848" cy="155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defTabSz="957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rgbClr val="32464B"/>
              </a:buClr>
              <a:buFont typeface="Symbol" pitchFamily="18" charset="2"/>
              <a:buChar char="-"/>
            </a:pPr>
            <a:r>
              <a:rPr lang="de-DE" sz="2200" b="1" dirty="0" smtClean="0"/>
              <a:t>Neujustierung </a:t>
            </a:r>
            <a:r>
              <a:rPr lang="de-DE" sz="2200" b="1" dirty="0"/>
              <a:t>der zentralen </a:t>
            </a:r>
            <a:r>
              <a:rPr lang="de-DE" sz="2200" b="1" dirty="0" smtClean="0"/>
              <a:t>Stellschrauben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32464B"/>
              </a:buClr>
              <a:buFont typeface="Symbol" pitchFamily="18" charset="2"/>
              <a:buChar char="-"/>
            </a:pPr>
            <a:r>
              <a:rPr lang="de-DE" sz="2200" b="1" dirty="0" smtClean="0"/>
              <a:t>Partizipativer Ansatz: BMEL zusammen mit Vertretern der ökologischen Lebensmittelwirtschaft unter Einbezug der Länder, der Wissenschaft und weiterer Verbände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32464B"/>
              </a:buClr>
              <a:buFont typeface="Symbol" pitchFamily="18" charset="2"/>
              <a:buChar char="-"/>
            </a:pPr>
            <a:r>
              <a:rPr lang="de-DE" sz="2200" b="1" dirty="0"/>
              <a:t>Erarbeitung von konkreten Handlungskonzepten, die auf nationaler Ebene zum Wachstum </a:t>
            </a:r>
            <a:r>
              <a:rPr lang="de-DE" sz="2200" b="1" dirty="0" smtClean="0"/>
              <a:t>beitragen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32464B"/>
              </a:buClr>
              <a:buFont typeface="Symbol" pitchFamily="18" charset="2"/>
              <a:buChar char="-"/>
            </a:pP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390589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Zukunftsstrategie Ökologischer Landbau – Ein Beitrag zur Umsetzung der nationalen Nachhaltigkeitsstrategie</a:t>
            </a:r>
            <a:endParaRPr lang="de-DE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0000"/>
            <a:ext cx="809625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12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Prozessstrukturen</a:t>
            </a:r>
            <a:endParaRPr lang="de-DE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1" y="1052736"/>
            <a:ext cx="849312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73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Handlungsfelder</a:t>
            </a:r>
            <a:endParaRPr lang="de-DE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6742113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12279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Bildschirmpräsentation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Zukunftsstrategie  Ökologischer Landbau</vt:lpstr>
      <vt:lpstr>Entwicklung des Umsatzes mit Ökolebensmitteln und der Ökofläche in Deutschland (Index 2000 – 2016)</vt:lpstr>
      <vt:lpstr>Jährlicher Zuwachs der ökologisch bewirtschafteten Fläche in Deutschland</vt:lpstr>
      <vt:lpstr>Lineare Fortschreibung des durchschnittlichen jährlichen Flächenzuwachses im Zeitraum 2001 – 2015</vt:lpstr>
      <vt:lpstr>Ziel der Initiative von Bundesminister Schmidt</vt:lpstr>
      <vt:lpstr>Leitlinien</vt:lpstr>
      <vt:lpstr>Zukunftsstrategie Ökologischer Landbau – Ein Beitrag zur Umsetzung der nationalen Nachhaltigkeitsstrategie</vt:lpstr>
      <vt:lpstr>Prozessstrukturen</vt:lpstr>
      <vt:lpstr>Handlungsfelder</vt:lpstr>
      <vt:lpstr>Maßnahmen</vt:lpstr>
      <vt:lpstr>Maßnahmen 1-9</vt:lpstr>
      <vt:lpstr>Maßnahmen 10-15</vt:lpstr>
      <vt:lpstr>Maßnahmen 16-20</vt:lpstr>
      <vt:lpstr>Maßnahmen 21-24</vt:lpstr>
      <vt:lpstr>Roadmap 2015 - 2030</vt:lpstr>
      <vt:lpstr>Weitere Informationen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Jürgen Kubert (WM)</dc:creator>
  <cp:lastModifiedBy>Anmerkung / Ergänzung</cp:lastModifiedBy>
  <cp:revision>9</cp:revision>
  <dcterms:created xsi:type="dcterms:W3CDTF">2015-09-17T14:40:48Z</dcterms:created>
  <dcterms:modified xsi:type="dcterms:W3CDTF">2019-10-01T12:53:56Z</dcterms:modified>
</cp:coreProperties>
</file>