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687" r:id="rId2"/>
    <p:sldId id="692" r:id="rId3"/>
    <p:sldId id="683" r:id="rId4"/>
    <p:sldId id="685" r:id="rId5"/>
    <p:sldId id="681" r:id="rId6"/>
    <p:sldId id="686" r:id="rId7"/>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DE32"/>
    <a:srgbClr val="8DDC24"/>
    <a:srgbClr val="6AA61A"/>
    <a:srgbClr val="A2E24C"/>
    <a:srgbClr val="E17D00"/>
    <a:srgbClr val="008CD2"/>
    <a:srgbClr val="D3DCDF"/>
    <a:srgbClr val="5A8E16"/>
    <a:srgbClr val="008528"/>
    <a:srgbClr val="374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59" autoAdjust="0"/>
    <p:restoredTop sz="94602" autoAdjust="0"/>
  </p:normalViewPr>
  <p:slideViewPr>
    <p:cSldViewPr>
      <p:cViewPr>
        <p:scale>
          <a:sx n="80" d="100"/>
          <a:sy n="80" d="100"/>
        </p:scale>
        <p:origin x="-12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3996" y="-84"/>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137" cy="512304"/>
          </a:xfrm>
          <a:prstGeom prst="rect">
            <a:avLst/>
          </a:prstGeom>
        </p:spPr>
        <p:txBody>
          <a:bodyPr vert="horz" lIns="94851" tIns="47425" rIns="94851" bIns="47425" rtlCol="0"/>
          <a:lstStyle>
            <a:lvl1pPr algn="l" fontAlgn="auto">
              <a:spcBef>
                <a:spcPts val="0"/>
              </a:spcBef>
              <a:spcAft>
                <a:spcPts val="0"/>
              </a:spcAft>
              <a:defRPr sz="1200">
                <a:latin typeface="+mn-lt"/>
                <a:cs typeface="+mn-cs"/>
              </a:defRPr>
            </a:lvl1pPr>
          </a:lstStyle>
          <a:p>
            <a:pPr>
              <a:defRPr/>
            </a:pPr>
            <a:endParaRPr lang="de-DE"/>
          </a:p>
        </p:txBody>
      </p:sp>
      <p:sp>
        <p:nvSpPr>
          <p:cNvPr id="4" name="Fußzeilenplatzhalter 3"/>
          <p:cNvSpPr>
            <a:spLocks noGrp="1"/>
          </p:cNvSpPr>
          <p:nvPr>
            <p:ph type="ftr" sz="quarter" idx="2"/>
          </p:nvPr>
        </p:nvSpPr>
        <p:spPr>
          <a:xfrm>
            <a:off x="0" y="9720674"/>
            <a:ext cx="3077137" cy="512303"/>
          </a:xfrm>
          <a:prstGeom prst="rect">
            <a:avLst/>
          </a:prstGeom>
        </p:spPr>
        <p:txBody>
          <a:bodyPr vert="horz" lIns="94851" tIns="47425" rIns="94851" bIns="47425" rtlCol="0" anchor="b"/>
          <a:lstStyle>
            <a:lvl1pPr algn="l" fontAlgn="auto">
              <a:spcBef>
                <a:spcPts val="0"/>
              </a:spcBef>
              <a:spcAft>
                <a:spcPts val="0"/>
              </a:spcAft>
              <a:defRPr sz="1200">
                <a:latin typeface="+mn-lt"/>
                <a:cs typeface="+mn-cs"/>
              </a:defRPr>
            </a:lvl1pPr>
          </a:lstStyle>
          <a:p>
            <a:pPr>
              <a:defRPr/>
            </a:pPr>
            <a:endParaRPr lang="de-DE"/>
          </a:p>
        </p:txBody>
      </p:sp>
      <p:sp>
        <p:nvSpPr>
          <p:cNvPr id="5" name="Foliennummernplatzhalter 4"/>
          <p:cNvSpPr>
            <a:spLocks noGrp="1"/>
          </p:cNvSpPr>
          <p:nvPr>
            <p:ph type="sldNum" sz="quarter" idx="3"/>
          </p:nvPr>
        </p:nvSpPr>
        <p:spPr>
          <a:xfrm>
            <a:off x="4020506" y="9720674"/>
            <a:ext cx="3077137" cy="512303"/>
          </a:xfrm>
          <a:prstGeom prst="rect">
            <a:avLst/>
          </a:prstGeom>
        </p:spPr>
        <p:txBody>
          <a:bodyPr vert="horz" lIns="94851" tIns="47425" rIns="94851" bIns="47425" rtlCol="0" anchor="b"/>
          <a:lstStyle>
            <a:lvl1pPr algn="r" fontAlgn="auto">
              <a:spcBef>
                <a:spcPts val="0"/>
              </a:spcBef>
              <a:spcAft>
                <a:spcPts val="0"/>
              </a:spcAft>
              <a:defRPr sz="1200" smtClean="0">
                <a:latin typeface="+mn-lt"/>
                <a:cs typeface="+mn-cs"/>
              </a:defRPr>
            </a:lvl1pPr>
          </a:lstStyle>
          <a:p>
            <a:pPr>
              <a:defRPr/>
            </a:pPr>
            <a:fld id="{353498CE-219E-4D9E-831E-8D73E67BC83E}" type="slidenum">
              <a:rPr lang="de-DE"/>
              <a:pPr>
                <a:defRPr/>
              </a:pPr>
              <a:t>‹Nr.›</a:t>
            </a:fld>
            <a:endParaRPr lang="de-DE"/>
          </a:p>
        </p:txBody>
      </p:sp>
    </p:spTree>
    <p:extLst>
      <p:ext uri="{BB962C8B-B14F-4D97-AF65-F5344CB8AC3E}">
        <p14:creationId xmlns:p14="http://schemas.microsoft.com/office/powerpoint/2010/main" val="34694435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7137" cy="512304"/>
          </a:xfrm>
          <a:prstGeom prst="rect">
            <a:avLst/>
          </a:prstGeom>
        </p:spPr>
        <p:txBody>
          <a:bodyPr vert="horz" lIns="94851" tIns="47425" rIns="94851" bIns="47425"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4020506" y="0"/>
            <a:ext cx="3077137" cy="512304"/>
          </a:xfrm>
          <a:prstGeom prst="rect">
            <a:avLst/>
          </a:prstGeom>
        </p:spPr>
        <p:txBody>
          <a:bodyPr vert="horz" lIns="94851" tIns="47425" rIns="94851" bIns="47425" rtlCol="0"/>
          <a:lstStyle>
            <a:lvl1pPr algn="r" fontAlgn="auto">
              <a:spcBef>
                <a:spcPts val="0"/>
              </a:spcBef>
              <a:spcAft>
                <a:spcPts val="0"/>
              </a:spcAft>
              <a:defRPr sz="1200" smtClean="0">
                <a:latin typeface="+mn-lt"/>
                <a:cs typeface="+mn-cs"/>
              </a:defRPr>
            </a:lvl1pPr>
          </a:lstStyle>
          <a:p>
            <a:pPr>
              <a:defRPr/>
            </a:pPr>
            <a:fld id="{BA7CE757-79BF-4FEC-ADB2-D96031907D0F}" type="datetimeFigureOut">
              <a:rPr lang="de-DE"/>
              <a:pPr>
                <a:defRPr/>
              </a:pPr>
              <a:t>12.02.2019</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4851" tIns="47425" rIns="94851" bIns="47425" rtlCol="0" anchor="ctr"/>
          <a:lstStyle/>
          <a:p>
            <a:pPr lvl="0"/>
            <a:endParaRPr lang="de-DE" noProof="0"/>
          </a:p>
        </p:txBody>
      </p:sp>
      <p:sp>
        <p:nvSpPr>
          <p:cNvPr id="5" name="Notizenplatzhalter 4"/>
          <p:cNvSpPr>
            <a:spLocks noGrp="1"/>
          </p:cNvSpPr>
          <p:nvPr>
            <p:ph type="body" sz="quarter" idx="3"/>
          </p:nvPr>
        </p:nvSpPr>
        <p:spPr>
          <a:xfrm>
            <a:off x="709599" y="4861156"/>
            <a:ext cx="5680103" cy="4605821"/>
          </a:xfrm>
          <a:prstGeom prst="rect">
            <a:avLst/>
          </a:prstGeom>
        </p:spPr>
        <p:txBody>
          <a:bodyPr vert="horz" lIns="94851" tIns="47425" rIns="94851" bIns="47425"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9720674"/>
            <a:ext cx="3077137" cy="512303"/>
          </a:xfrm>
          <a:prstGeom prst="rect">
            <a:avLst/>
          </a:prstGeom>
        </p:spPr>
        <p:txBody>
          <a:bodyPr vert="horz" lIns="94851" tIns="47425" rIns="94851" bIns="47425"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4020506" y="9720674"/>
            <a:ext cx="3077137" cy="512303"/>
          </a:xfrm>
          <a:prstGeom prst="rect">
            <a:avLst/>
          </a:prstGeom>
        </p:spPr>
        <p:txBody>
          <a:bodyPr vert="horz" lIns="94851" tIns="47425" rIns="94851" bIns="47425" rtlCol="0" anchor="b"/>
          <a:lstStyle>
            <a:lvl1pPr algn="r" fontAlgn="auto">
              <a:spcBef>
                <a:spcPts val="0"/>
              </a:spcBef>
              <a:spcAft>
                <a:spcPts val="0"/>
              </a:spcAft>
              <a:defRPr sz="1200" smtClean="0">
                <a:latin typeface="+mn-lt"/>
                <a:cs typeface="+mn-cs"/>
              </a:defRPr>
            </a:lvl1pPr>
          </a:lstStyle>
          <a:p>
            <a:pPr>
              <a:defRPr/>
            </a:pPr>
            <a:fld id="{99508E60-1B95-4902-92C8-B177F1BFECB8}" type="slidenum">
              <a:rPr lang="de-DE"/>
              <a:pPr>
                <a:defRPr/>
              </a:pPr>
              <a:t>‹Nr.›</a:t>
            </a:fld>
            <a:endParaRPr lang="de-DE"/>
          </a:p>
        </p:txBody>
      </p:sp>
    </p:spTree>
    <p:extLst>
      <p:ext uri="{BB962C8B-B14F-4D97-AF65-F5344CB8AC3E}">
        <p14:creationId xmlns:p14="http://schemas.microsoft.com/office/powerpoint/2010/main" val="261145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D8A562C-CF5F-498A-A34C-F7FA9804374D}" type="slidenum">
              <a:rPr lang="de-DE" smtClean="0"/>
              <a:pPr/>
              <a:t>3</a:t>
            </a:fld>
            <a:endParaRPr lang="de-DE"/>
          </a:p>
        </p:txBody>
      </p:sp>
    </p:spTree>
    <p:extLst>
      <p:ext uri="{BB962C8B-B14F-4D97-AF65-F5344CB8AC3E}">
        <p14:creationId xmlns:p14="http://schemas.microsoft.com/office/powerpoint/2010/main" val="293230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D8A562C-CF5F-498A-A34C-F7FA9804374D}" type="slidenum">
              <a:rPr lang="de-DE" smtClean="0"/>
              <a:pPr/>
              <a:t>4</a:t>
            </a:fld>
            <a:endParaRPr lang="de-DE"/>
          </a:p>
        </p:txBody>
      </p:sp>
    </p:spTree>
    <p:extLst>
      <p:ext uri="{BB962C8B-B14F-4D97-AF65-F5344CB8AC3E}">
        <p14:creationId xmlns:p14="http://schemas.microsoft.com/office/powerpoint/2010/main" val="2932303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D8A562C-CF5F-498A-A34C-F7FA9804374D}" type="slidenum">
              <a:rPr lang="de-DE" smtClean="0"/>
              <a:pPr/>
              <a:t>5</a:t>
            </a:fld>
            <a:endParaRPr lang="de-DE"/>
          </a:p>
        </p:txBody>
      </p:sp>
    </p:spTree>
    <p:extLst>
      <p:ext uri="{BB962C8B-B14F-4D97-AF65-F5344CB8AC3E}">
        <p14:creationId xmlns:p14="http://schemas.microsoft.com/office/powerpoint/2010/main" val="2932303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D8A562C-CF5F-498A-A34C-F7FA9804374D}" type="slidenum">
              <a:rPr lang="de-DE" smtClean="0"/>
              <a:pPr/>
              <a:t>6</a:t>
            </a:fld>
            <a:endParaRPr lang="de-DE"/>
          </a:p>
        </p:txBody>
      </p:sp>
    </p:spTree>
    <p:extLst>
      <p:ext uri="{BB962C8B-B14F-4D97-AF65-F5344CB8AC3E}">
        <p14:creationId xmlns:p14="http://schemas.microsoft.com/office/powerpoint/2010/main" val="293230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Kapitelfolie (blau)">
    <p:bg>
      <p:bgPr>
        <a:solidFill>
          <a:schemeClr val="accent2"/>
        </a:solidFill>
        <a:effectLst/>
      </p:bgPr>
    </p:bg>
    <p:spTree>
      <p:nvGrpSpPr>
        <p:cNvPr id="1" name=""/>
        <p:cNvGrpSpPr/>
        <p:nvPr/>
      </p:nvGrpSpPr>
      <p:grpSpPr>
        <a:xfrm>
          <a:off x="0" y="0"/>
          <a:ext cx="0" cy="0"/>
          <a:chOff x="0" y="0"/>
          <a:chExt cx="0" cy="0"/>
        </a:xfrm>
      </p:grpSpPr>
      <p:sp>
        <p:nvSpPr>
          <p:cNvPr id="8" name="Rechteck 7"/>
          <p:cNvSpPr/>
          <p:nvPr userDrawn="1"/>
        </p:nvSpPr>
        <p:spPr>
          <a:xfrm>
            <a:off x="0" y="0"/>
            <a:ext cx="9144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 name="Rechteck 8"/>
          <p:cNvSpPr/>
          <p:nvPr userDrawn="1"/>
        </p:nvSpPr>
        <p:spPr>
          <a:xfrm>
            <a:off x="360363" y="3455988"/>
            <a:ext cx="8423275" cy="3402012"/>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 name="Rechteck 9"/>
          <p:cNvSpPr/>
          <p:nvPr userDrawn="1"/>
        </p:nvSpPr>
        <p:spPr>
          <a:xfrm>
            <a:off x="5975350" y="6156325"/>
            <a:ext cx="2808288" cy="701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1" name="Rechteck 10"/>
          <p:cNvSpPr/>
          <p:nvPr userDrawn="1"/>
        </p:nvSpPr>
        <p:spPr>
          <a:xfrm>
            <a:off x="360363" y="3455988"/>
            <a:ext cx="2808287" cy="2700337"/>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2" name="Rechteck 11"/>
          <p:cNvSpPr/>
          <p:nvPr userDrawn="1"/>
        </p:nvSpPr>
        <p:spPr>
          <a:xfrm>
            <a:off x="360363" y="6156325"/>
            <a:ext cx="2808287" cy="701675"/>
          </a:xfrm>
          <a:prstGeom prst="rect">
            <a:avLst/>
          </a:prstGeom>
          <a:solidFill>
            <a:srgbClr val="78BE1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5" name="Textplatzhalter 5"/>
          <p:cNvSpPr>
            <a:spLocks noGrp="1"/>
          </p:cNvSpPr>
          <p:nvPr>
            <p:ph type="body" sz="quarter" idx="15"/>
          </p:nvPr>
        </p:nvSpPr>
        <p:spPr>
          <a:xfrm>
            <a:off x="529200" y="2160000"/>
            <a:ext cx="8243888" cy="532800"/>
          </a:xfrm>
        </p:spPr>
        <p:txBody>
          <a:bodyPr/>
          <a:lstStyle>
            <a:lvl1pPr>
              <a:lnSpc>
                <a:spcPts val="3500"/>
              </a:lnSpc>
              <a:spcAft>
                <a:spcPts val="0"/>
              </a:spcAft>
              <a:defRPr sz="3400" baseline="0">
                <a:solidFill>
                  <a:schemeClr val="bg1"/>
                </a:solidFill>
              </a:defRPr>
            </a:lvl1pPr>
          </a:lstStyle>
          <a:p>
            <a:pPr lvl="0"/>
            <a:r>
              <a:rPr lang="de-DE" smtClean="0"/>
              <a:t>Textmasterformat bearbeiten</a:t>
            </a:r>
          </a:p>
        </p:txBody>
      </p:sp>
      <p:sp>
        <p:nvSpPr>
          <p:cNvPr id="6" name="Textplatzhalter 8"/>
          <p:cNvSpPr>
            <a:spLocks noGrp="1"/>
          </p:cNvSpPr>
          <p:nvPr>
            <p:ph type="body" sz="quarter" idx="16"/>
          </p:nvPr>
        </p:nvSpPr>
        <p:spPr>
          <a:xfrm>
            <a:off x="539750" y="2726952"/>
            <a:ext cx="8244000" cy="270000"/>
          </a:xfrm>
        </p:spPr>
        <p:txBody>
          <a:bodyPr/>
          <a:lstStyle>
            <a:lvl1pPr>
              <a:lnSpc>
                <a:spcPts val="1900"/>
              </a:lnSpc>
              <a:spcAft>
                <a:spcPts val="0"/>
              </a:spcAft>
              <a:defRPr sz="1600" b="1">
                <a:solidFill>
                  <a:schemeClr val="bg1"/>
                </a:solidFill>
              </a:defRPr>
            </a:lvl1pPr>
          </a:lstStyle>
          <a:p>
            <a:pPr lvl="0"/>
            <a:r>
              <a:rPr lang="de-DE" smtClean="0"/>
              <a:t>Textmasterformat bearbeiten</a:t>
            </a:r>
          </a:p>
        </p:txBody>
      </p:sp>
      <p:sp>
        <p:nvSpPr>
          <p:cNvPr id="18" name="Bildplatzhalter 14"/>
          <p:cNvSpPr>
            <a:spLocks noGrp="1"/>
          </p:cNvSpPr>
          <p:nvPr>
            <p:ph type="pic" sz="quarter" idx="13"/>
          </p:nvPr>
        </p:nvSpPr>
        <p:spPr>
          <a:xfrm>
            <a:off x="3168000" y="3456000"/>
            <a:ext cx="5616575" cy="2700000"/>
          </a:xfrm>
        </p:spPr>
        <p:txBody>
          <a:bodyPr rtlCol="0">
            <a:noAutofit/>
          </a:bodyPr>
          <a:lstStyle/>
          <a:p>
            <a:pPr lvl="0"/>
            <a:endParaRPr lang="de-DE" noProof="0" dirty="0"/>
          </a:p>
        </p:txBody>
      </p:sp>
      <p:sp>
        <p:nvSpPr>
          <p:cNvPr id="19" name="Titel 18"/>
          <p:cNvSpPr>
            <a:spLocks noGrp="1"/>
          </p:cNvSpPr>
          <p:nvPr>
            <p:ph type="title"/>
          </p:nvPr>
        </p:nvSpPr>
        <p:spPr>
          <a:xfrm>
            <a:off x="529200" y="1627200"/>
            <a:ext cx="8244000" cy="532800"/>
          </a:xfrm>
        </p:spPr>
        <p:txBody>
          <a:bodyPr/>
          <a:lstStyle>
            <a:lvl1pPr>
              <a:defRPr sz="3400"/>
            </a:lvl1pPr>
          </a:lstStyle>
          <a:p>
            <a:r>
              <a:rPr lang="de-DE" smtClean="0"/>
              <a:t>Titelmasterformat durch Klicken bearbeiten</a:t>
            </a:r>
            <a:endParaRPr lang="de-DE" dirty="0"/>
          </a:p>
        </p:txBody>
      </p:sp>
      <p:sp>
        <p:nvSpPr>
          <p:cNvPr id="20" name="Textplatzhalter 2"/>
          <p:cNvSpPr>
            <a:spLocks noGrp="1"/>
          </p:cNvSpPr>
          <p:nvPr>
            <p:ph type="body" sz="quarter" idx="19"/>
          </p:nvPr>
        </p:nvSpPr>
        <p:spPr>
          <a:xfrm>
            <a:off x="540000" y="2966400"/>
            <a:ext cx="8244000" cy="270000"/>
          </a:xfrm>
        </p:spPr>
        <p:txBody>
          <a:bodyPr/>
          <a:lstStyle>
            <a:lvl1pPr>
              <a:lnSpc>
                <a:spcPts val="1900"/>
              </a:lnSpc>
              <a:spcAft>
                <a:spcPts val="0"/>
              </a:spcAft>
              <a:defRPr sz="1600" baseline="0">
                <a:solidFill>
                  <a:schemeClr val="bg1"/>
                </a:solidFill>
                <a:latin typeface="+mj-lt"/>
                <a:cs typeface="Calibri"/>
              </a:defRPr>
            </a:lvl1pPr>
          </a:lstStyle>
          <a:p>
            <a:pPr lvl="0"/>
            <a:r>
              <a:rPr lang="de-DE" smtClean="0"/>
              <a:t>Textmasterformat bearbeiten</a:t>
            </a:r>
          </a:p>
        </p:txBody>
      </p:sp>
      <p:sp>
        <p:nvSpPr>
          <p:cNvPr id="17" name="Textplatzhalter 16"/>
          <p:cNvSpPr>
            <a:spLocks noGrp="1"/>
          </p:cNvSpPr>
          <p:nvPr>
            <p:ph type="body" sz="quarter" idx="18"/>
          </p:nvPr>
        </p:nvSpPr>
        <p:spPr>
          <a:xfrm>
            <a:off x="540000" y="6156000"/>
            <a:ext cx="2448000" cy="702000"/>
          </a:xfrm>
        </p:spPr>
        <p:txBody>
          <a:bodyPr anchor="ctr"/>
          <a:lstStyle>
            <a:lvl1pPr>
              <a:lnSpc>
                <a:spcPts val="1700"/>
              </a:lnSpc>
              <a:spcAft>
                <a:spcPts val="0"/>
              </a:spcAft>
              <a:defRPr sz="1400" b="1" baseline="0">
                <a:solidFill>
                  <a:schemeClr val="bg1"/>
                </a:solidFill>
              </a:defRPr>
            </a:lvl1pPr>
          </a:lstStyle>
          <a:p>
            <a:pPr lvl="0"/>
            <a:r>
              <a:rPr lang="de-DE" smtClean="0"/>
              <a:t>Textmasterformat bearbeiten</a:t>
            </a:r>
          </a:p>
        </p:txBody>
      </p:sp>
    </p:spTree>
    <p:extLst>
      <p:ext uri="{BB962C8B-B14F-4D97-AF65-F5344CB8AC3E}">
        <p14:creationId xmlns:p14="http://schemas.microsoft.com/office/powerpoint/2010/main" val="275748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8" name="Rechteck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 name="Rechteck 9"/>
          <p:cNvSpPr/>
          <p:nvPr userDrawn="1"/>
        </p:nvSpPr>
        <p:spPr>
          <a:xfrm>
            <a:off x="360363" y="3455988"/>
            <a:ext cx="8423275" cy="34020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1" name="Rechteck 10"/>
          <p:cNvSpPr/>
          <p:nvPr userDrawn="1"/>
        </p:nvSpPr>
        <p:spPr>
          <a:xfrm>
            <a:off x="360363" y="6156325"/>
            <a:ext cx="2808287" cy="7016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2" name="Rechteck 11"/>
          <p:cNvSpPr/>
          <p:nvPr userDrawn="1"/>
        </p:nvSpPr>
        <p:spPr>
          <a:xfrm>
            <a:off x="3168650" y="6156325"/>
            <a:ext cx="2806700" cy="701675"/>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3" name="Rechteck 12"/>
          <p:cNvSpPr/>
          <p:nvPr userDrawn="1"/>
        </p:nvSpPr>
        <p:spPr>
          <a:xfrm>
            <a:off x="5975350" y="6156325"/>
            <a:ext cx="2808288" cy="70167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pic>
        <p:nvPicPr>
          <p:cNvPr id="16" name="Picture 2" descr="C:\Dokumente und Einstellungen\Eva2\Desktop\THUENEN\THUENEN_Markenzeichen\Screen\THUENEN_Web.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78613" y="161925"/>
            <a:ext cx="2303462"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Bildplatzhalter 14"/>
          <p:cNvSpPr>
            <a:spLocks noGrp="1"/>
          </p:cNvSpPr>
          <p:nvPr>
            <p:ph type="pic" sz="quarter" idx="13"/>
          </p:nvPr>
        </p:nvSpPr>
        <p:spPr>
          <a:xfrm>
            <a:off x="3168000" y="3456000"/>
            <a:ext cx="5616575" cy="2700000"/>
          </a:xfrm>
        </p:spPr>
        <p:txBody>
          <a:bodyPr rtlCol="0">
            <a:noAutofit/>
          </a:bodyPr>
          <a:lstStyle/>
          <a:p>
            <a:pPr lvl="0"/>
            <a:endParaRPr lang="de-DE" noProof="0" dirty="0"/>
          </a:p>
        </p:txBody>
      </p:sp>
      <p:sp>
        <p:nvSpPr>
          <p:cNvPr id="6" name="Textplatzhalter 5"/>
          <p:cNvSpPr>
            <a:spLocks noGrp="1"/>
          </p:cNvSpPr>
          <p:nvPr>
            <p:ph type="body" sz="quarter" idx="15"/>
          </p:nvPr>
        </p:nvSpPr>
        <p:spPr>
          <a:xfrm>
            <a:off x="529200" y="2160000"/>
            <a:ext cx="8243888" cy="532800"/>
          </a:xfrm>
        </p:spPr>
        <p:txBody>
          <a:bodyPr/>
          <a:lstStyle>
            <a:lvl1pPr>
              <a:lnSpc>
                <a:spcPts val="3500"/>
              </a:lnSpc>
              <a:spcAft>
                <a:spcPts val="0"/>
              </a:spcAft>
              <a:defRPr sz="3400"/>
            </a:lvl1pPr>
          </a:lstStyle>
          <a:p>
            <a:pPr lvl="0"/>
            <a:r>
              <a:rPr lang="de-DE" smtClean="0"/>
              <a:t>Textmasterformat bearbeiten</a:t>
            </a:r>
          </a:p>
        </p:txBody>
      </p:sp>
      <p:sp>
        <p:nvSpPr>
          <p:cNvPr id="9" name="Textplatzhalter 8"/>
          <p:cNvSpPr>
            <a:spLocks noGrp="1"/>
          </p:cNvSpPr>
          <p:nvPr>
            <p:ph type="body" sz="quarter" idx="16"/>
          </p:nvPr>
        </p:nvSpPr>
        <p:spPr>
          <a:xfrm>
            <a:off x="539750" y="2726952"/>
            <a:ext cx="8244000" cy="270000"/>
          </a:xfrm>
        </p:spPr>
        <p:txBody>
          <a:bodyPr/>
          <a:lstStyle>
            <a:lvl1pPr>
              <a:lnSpc>
                <a:spcPts val="1900"/>
              </a:lnSpc>
              <a:spcAft>
                <a:spcPts val="0"/>
              </a:spcAft>
              <a:defRPr sz="1600" b="1">
                <a:solidFill>
                  <a:schemeClr val="tx1">
                    <a:lumMod val="50000"/>
                    <a:lumOff val="50000"/>
                  </a:schemeClr>
                </a:solidFill>
              </a:defRPr>
            </a:lvl1pPr>
          </a:lstStyle>
          <a:p>
            <a:pPr lvl="0"/>
            <a:r>
              <a:rPr lang="de-DE" smtClean="0"/>
              <a:t>Textmasterformat bearbeiten</a:t>
            </a:r>
          </a:p>
        </p:txBody>
      </p:sp>
      <p:sp>
        <p:nvSpPr>
          <p:cNvPr id="14" name="Textplatzhalter 13"/>
          <p:cNvSpPr>
            <a:spLocks noGrp="1"/>
          </p:cNvSpPr>
          <p:nvPr>
            <p:ph type="body" sz="quarter" idx="17"/>
          </p:nvPr>
        </p:nvSpPr>
        <p:spPr>
          <a:xfrm>
            <a:off x="539750" y="2966400"/>
            <a:ext cx="8243888" cy="270000"/>
          </a:xfrm>
        </p:spPr>
        <p:txBody>
          <a:bodyPr/>
          <a:lstStyle>
            <a:lvl1pPr>
              <a:lnSpc>
                <a:spcPts val="1900"/>
              </a:lnSpc>
              <a:spcAft>
                <a:spcPts val="0"/>
              </a:spcAft>
              <a:defRPr sz="1600">
                <a:solidFill>
                  <a:schemeClr val="tx1">
                    <a:lumMod val="50000"/>
                    <a:lumOff val="50000"/>
                  </a:schemeClr>
                </a:solidFill>
              </a:defRPr>
            </a:lvl1pPr>
          </a:lstStyle>
          <a:p>
            <a:pPr lvl="0"/>
            <a:r>
              <a:rPr lang="de-DE" smtClean="0"/>
              <a:t>Textmasterformat bearbeiten</a:t>
            </a:r>
          </a:p>
        </p:txBody>
      </p:sp>
      <p:sp>
        <p:nvSpPr>
          <p:cNvPr id="17" name="Textplatzhalter 16"/>
          <p:cNvSpPr>
            <a:spLocks noGrp="1"/>
          </p:cNvSpPr>
          <p:nvPr>
            <p:ph type="body" sz="quarter" idx="18"/>
          </p:nvPr>
        </p:nvSpPr>
        <p:spPr>
          <a:xfrm>
            <a:off x="540000" y="6156000"/>
            <a:ext cx="2448000" cy="702000"/>
          </a:xfrm>
        </p:spPr>
        <p:txBody>
          <a:bodyPr anchor="ctr"/>
          <a:lstStyle>
            <a:lvl1pPr>
              <a:lnSpc>
                <a:spcPts val="1700"/>
              </a:lnSpc>
              <a:spcAft>
                <a:spcPts val="0"/>
              </a:spcAft>
              <a:defRPr sz="1400" b="1" baseline="0">
                <a:solidFill>
                  <a:schemeClr val="bg1"/>
                </a:solidFill>
              </a:defRPr>
            </a:lvl1pPr>
          </a:lstStyle>
          <a:p>
            <a:pPr lvl="0"/>
            <a:r>
              <a:rPr lang="de-DE" smtClean="0"/>
              <a:t>Textmasterformat bearbeiten</a:t>
            </a:r>
          </a:p>
        </p:txBody>
      </p:sp>
      <p:sp>
        <p:nvSpPr>
          <p:cNvPr id="18" name="Titel 17"/>
          <p:cNvSpPr>
            <a:spLocks noGrp="1"/>
          </p:cNvSpPr>
          <p:nvPr>
            <p:ph type="title"/>
          </p:nvPr>
        </p:nvSpPr>
        <p:spPr>
          <a:xfrm>
            <a:off x="529200" y="1627200"/>
            <a:ext cx="8244000" cy="532800"/>
          </a:xfrm>
        </p:spPr>
        <p:txBody>
          <a:bodyPr/>
          <a:lstStyle>
            <a:lvl1pPr>
              <a:defRPr sz="3400">
                <a:solidFill>
                  <a:schemeClr val="tx2"/>
                </a:solidFill>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22715448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blau)">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tx1">
                    <a:lumMod val="65000"/>
                    <a:lumOff val="35000"/>
                  </a:schemeClr>
                </a:solidFill>
              </a:defRPr>
            </a:lvl1pPr>
          </a:lstStyle>
          <a:p>
            <a:r>
              <a:rPr lang="de-DE" dirty="0" smtClean="0"/>
              <a:t>Titelmasterformat durch Klicken bearbeiten</a:t>
            </a:r>
            <a:endParaRPr lang="de-DE" dirty="0"/>
          </a:p>
        </p:txBody>
      </p:sp>
      <p:sp>
        <p:nvSpPr>
          <p:cNvPr id="10" name="Textplatzhalter 9"/>
          <p:cNvSpPr>
            <a:spLocks noGrp="1"/>
          </p:cNvSpPr>
          <p:nvPr>
            <p:ph type="body" sz="quarter" idx="11"/>
          </p:nvPr>
        </p:nvSpPr>
        <p:spPr>
          <a:xfrm>
            <a:off x="360000" y="1440000"/>
            <a:ext cx="5544000" cy="44388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2"/>
          </p:nvPr>
        </p:nvSpPr>
        <p:spPr>
          <a:xfrm>
            <a:off x="684213" y="5084763"/>
            <a:ext cx="1008062" cy="215900"/>
          </a:xfrm>
          <a:prstGeom prst="rect">
            <a:avLst/>
          </a:prstGeom>
        </p:spPr>
        <p:txBody>
          <a:bodyPr/>
          <a:lstStyle>
            <a:lvl1pPr fontAlgn="auto">
              <a:spcBef>
                <a:spcPts val="0"/>
              </a:spcBef>
              <a:spcAft>
                <a:spcPts val="0"/>
              </a:spcAft>
              <a:defRPr>
                <a:latin typeface="+mn-lt"/>
                <a:cs typeface="+mn-cs"/>
              </a:defRPr>
            </a:lvl1pPr>
          </a:lstStyle>
          <a:p>
            <a:pPr>
              <a:defRPr/>
            </a:pPr>
            <a:r>
              <a:rPr lang="de-DE"/>
              <a:t>Seite </a:t>
            </a:r>
            <a:fld id="{D946577C-A909-4C99-9E94-3C113249AA0A}" type="slidenum">
              <a:rPr lang="de-DE"/>
              <a:pPr>
                <a:defRPr/>
              </a:pPr>
              <a:t>‹Nr.›</a:t>
            </a:fld>
            <a:endParaRPr lang="de-DE" dirty="0"/>
          </a:p>
        </p:txBody>
      </p:sp>
    </p:spTree>
    <p:extLst>
      <p:ext uri="{BB962C8B-B14F-4D97-AF65-F5344CB8AC3E}">
        <p14:creationId xmlns:p14="http://schemas.microsoft.com/office/powerpoint/2010/main" val="14518144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horizontal (blau)">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dirty="0"/>
          </a:p>
        </p:txBody>
      </p:sp>
      <p:sp>
        <p:nvSpPr>
          <p:cNvPr id="9" name="Bildplatzhalter 8"/>
          <p:cNvSpPr>
            <a:spLocks noGrp="1"/>
          </p:cNvSpPr>
          <p:nvPr>
            <p:ph type="pic" sz="quarter" idx="11"/>
          </p:nvPr>
        </p:nvSpPr>
        <p:spPr>
          <a:xfrm>
            <a:off x="360000" y="1512000"/>
            <a:ext cx="4104000" cy="2678400"/>
          </a:xfrm>
        </p:spPr>
        <p:txBody>
          <a:bodyPr rtlCol="0">
            <a:noAutofit/>
          </a:bodyPr>
          <a:lstStyle/>
          <a:p>
            <a:pPr lvl="0"/>
            <a:endParaRPr lang="de-DE" noProof="0"/>
          </a:p>
        </p:txBody>
      </p:sp>
      <p:sp>
        <p:nvSpPr>
          <p:cNvPr id="11" name="Textplatzhalter 10"/>
          <p:cNvSpPr>
            <a:spLocks noGrp="1"/>
          </p:cNvSpPr>
          <p:nvPr>
            <p:ph type="body" sz="quarter" idx="12"/>
          </p:nvPr>
        </p:nvSpPr>
        <p:spPr>
          <a:xfrm>
            <a:off x="4680000" y="1440000"/>
            <a:ext cx="4104000" cy="4438800"/>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0" name="Textplatzhalter 9"/>
          <p:cNvSpPr>
            <a:spLocks noGrp="1"/>
          </p:cNvSpPr>
          <p:nvPr>
            <p:ph type="body" sz="quarter" idx="15"/>
          </p:nvPr>
        </p:nvSpPr>
        <p:spPr>
          <a:xfrm>
            <a:off x="360000" y="4370400"/>
            <a:ext cx="4104000" cy="218008"/>
          </a:xfrm>
        </p:spPr>
        <p:txBody>
          <a:bodyPr>
            <a:spAutoFit/>
          </a:bodyPr>
          <a:lstStyle>
            <a:lvl1pPr>
              <a:lnSpc>
                <a:spcPts val="1700"/>
              </a:lnSpc>
              <a:spcAft>
                <a:spcPts val="0"/>
              </a:spcAft>
              <a:defRPr sz="1400" baseline="0"/>
            </a:lvl1pPr>
          </a:lstStyle>
          <a:p>
            <a:pPr lvl="0"/>
            <a:r>
              <a:rPr lang="de-DE" smtClean="0"/>
              <a:t>Textmasterformat bearbeiten</a:t>
            </a:r>
          </a:p>
        </p:txBody>
      </p:sp>
      <p:sp>
        <p:nvSpPr>
          <p:cNvPr id="7" name="Foliennummernplatzhalter 7"/>
          <p:cNvSpPr>
            <a:spLocks noGrp="1"/>
          </p:cNvSpPr>
          <p:nvPr>
            <p:ph type="sldNum" sz="quarter" idx="16"/>
          </p:nvPr>
        </p:nvSpPr>
        <p:spPr>
          <a:xfrm>
            <a:off x="684213" y="5084763"/>
            <a:ext cx="1008062" cy="215900"/>
          </a:xfrm>
          <a:prstGeom prst="rect">
            <a:avLst/>
          </a:prstGeom>
        </p:spPr>
        <p:txBody>
          <a:bodyPr/>
          <a:lstStyle>
            <a:lvl1pPr fontAlgn="auto">
              <a:spcBef>
                <a:spcPts val="0"/>
              </a:spcBef>
              <a:spcAft>
                <a:spcPts val="0"/>
              </a:spcAft>
              <a:defRPr>
                <a:latin typeface="+mn-lt"/>
                <a:cs typeface="+mn-cs"/>
              </a:defRPr>
            </a:lvl1pPr>
          </a:lstStyle>
          <a:p>
            <a:pPr>
              <a:defRPr/>
            </a:pPr>
            <a:r>
              <a:rPr lang="de-DE"/>
              <a:t>Seite </a:t>
            </a:r>
            <a:fld id="{5CE635E8-FA50-46A8-A7A0-992E7C740E98}" type="slidenum">
              <a:rPr lang="de-DE"/>
              <a:pPr>
                <a:defRPr/>
              </a:pPr>
              <a:t>‹Nr.›</a:t>
            </a:fld>
            <a:endParaRPr lang="de-DE" dirty="0"/>
          </a:p>
        </p:txBody>
      </p:sp>
    </p:spTree>
    <p:extLst>
      <p:ext uri="{BB962C8B-B14F-4D97-AF65-F5344CB8AC3E}">
        <p14:creationId xmlns:p14="http://schemas.microsoft.com/office/powerpoint/2010/main" val="1413548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ld vertikal (blau)">
    <p:spTree>
      <p:nvGrpSpPr>
        <p:cNvPr id="1" name=""/>
        <p:cNvGrpSpPr/>
        <p:nvPr/>
      </p:nvGrpSpPr>
      <p:grpSpPr>
        <a:xfrm>
          <a:off x="0" y="0"/>
          <a:ext cx="0" cy="0"/>
          <a:chOff x="0" y="0"/>
          <a:chExt cx="0" cy="0"/>
        </a:xfrm>
      </p:grpSpPr>
      <p:sp>
        <p:nvSpPr>
          <p:cNvPr id="2" name="Titel 1"/>
          <p:cNvSpPr>
            <a:spLocks noGrp="1"/>
          </p:cNvSpPr>
          <p:nvPr>
            <p:ph type="title"/>
          </p:nvPr>
        </p:nvSpPr>
        <p:spPr>
          <a:xfrm>
            <a:off x="360000" y="162000"/>
            <a:ext cx="8424000" cy="486000"/>
          </a:xfrm>
        </p:spPr>
        <p:txBody>
          <a:bodyPr/>
          <a:lstStyle>
            <a:lvl1pPr>
              <a:defRPr sz="2600" baseline="0"/>
            </a:lvl1pPr>
          </a:lstStyle>
          <a:p>
            <a:r>
              <a:rPr lang="de-DE" smtClean="0"/>
              <a:t>Titelmasterformat durch Klicken bearbeiten</a:t>
            </a:r>
            <a:endParaRPr lang="de-DE" dirty="0"/>
          </a:p>
        </p:txBody>
      </p:sp>
      <p:sp>
        <p:nvSpPr>
          <p:cNvPr id="10" name="Textplatzhalter 9"/>
          <p:cNvSpPr>
            <a:spLocks noGrp="1"/>
          </p:cNvSpPr>
          <p:nvPr>
            <p:ph type="body" sz="quarter" idx="11"/>
          </p:nvPr>
        </p:nvSpPr>
        <p:spPr>
          <a:xfrm>
            <a:off x="360000" y="522000"/>
            <a:ext cx="8424862" cy="486000"/>
          </a:xfrm>
        </p:spPr>
        <p:txBody>
          <a:bodyPr anchor="b"/>
          <a:lstStyle>
            <a:lvl1pPr>
              <a:lnSpc>
                <a:spcPts val="3500"/>
              </a:lnSpc>
              <a:spcAft>
                <a:spcPts val="0"/>
              </a:spcAft>
              <a:defRPr sz="2600">
                <a:solidFill>
                  <a:schemeClr val="bg1"/>
                </a:solidFill>
              </a:defRPr>
            </a:lvl1pPr>
          </a:lstStyle>
          <a:p>
            <a:pPr lvl="0"/>
            <a:r>
              <a:rPr lang="de-DE" smtClean="0"/>
              <a:t>Textmasterformat bearbeiten</a:t>
            </a:r>
          </a:p>
        </p:txBody>
      </p:sp>
      <p:sp>
        <p:nvSpPr>
          <p:cNvPr id="12" name="Textplatzhalter 11"/>
          <p:cNvSpPr>
            <a:spLocks noGrp="1"/>
          </p:cNvSpPr>
          <p:nvPr>
            <p:ph type="body" sz="quarter" idx="12"/>
          </p:nvPr>
        </p:nvSpPr>
        <p:spPr>
          <a:xfrm>
            <a:off x="3240000" y="1440000"/>
            <a:ext cx="5544000" cy="4438800"/>
          </a:xfrm>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14" name="Bildplatzhalter 13"/>
          <p:cNvSpPr>
            <a:spLocks noGrp="1"/>
          </p:cNvSpPr>
          <p:nvPr>
            <p:ph type="pic" sz="quarter" idx="13"/>
          </p:nvPr>
        </p:nvSpPr>
        <p:spPr>
          <a:xfrm>
            <a:off x="360000" y="1512000"/>
            <a:ext cx="2667600" cy="3690000"/>
          </a:xfrm>
        </p:spPr>
        <p:txBody>
          <a:bodyPr rtlCol="0">
            <a:noAutofit/>
          </a:bodyPr>
          <a:lstStyle/>
          <a:p>
            <a:pPr lvl="0"/>
            <a:endParaRPr lang="de-DE" noProof="0"/>
          </a:p>
        </p:txBody>
      </p:sp>
      <p:sp>
        <p:nvSpPr>
          <p:cNvPr id="17" name="Textplatzhalter 9"/>
          <p:cNvSpPr>
            <a:spLocks noGrp="1"/>
          </p:cNvSpPr>
          <p:nvPr>
            <p:ph type="body" sz="quarter" idx="16"/>
          </p:nvPr>
        </p:nvSpPr>
        <p:spPr>
          <a:xfrm>
            <a:off x="360000" y="5382000"/>
            <a:ext cx="2667600" cy="720000"/>
          </a:xfrm>
        </p:spPr>
        <p:txBody>
          <a:bodyPr>
            <a:noAutofit/>
          </a:bodyPr>
          <a:lstStyle>
            <a:lvl1pPr>
              <a:lnSpc>
                <a:spcPts val="1700"/>
              </a:lnSpc>
              <a:spcAft>
                <a:spcPts val="0"/>
              </a:spcAft>
              <a:defRPr sz="1400" baseline="0"/>
            </a:lvl1pPr>
          </a:lstStyle>
          <a:p>
            <a:pPr lvl="0"/>
            <a:r>
              <a:rPr lang="de-DE" smtClean="0"/>
              <a:t>Textmasterformat bearbeiten</a:t>
            </a:r>
          </a:p>
        </p:txBody>
      </p:sp>
      <p:sp>
        <p:nvSpPr>
          <p:cNvPr id="8" name="Foliennummernplatzhalter 3"/>
          <p:cNvSpPr>
            <a:spLocks noGrp="1"/>
          </p:cNvSpPr>
          <p:nvPr>
            <p:ph type="sldNum" sz="quarter" idx="17"/>
          </p:nvPr>
        </p:nvSpPr>
        <p:spPr>
          <a:xfrm>
            <a:off x="684213" y="5084763"/>
            <a:ext cx="1008062" cy="215900"/>
          </a:xfrm>
          <a:prstGeom prst="rect">
            <a:avLst/>
          </a:prstGeom>
        </p:spPr>
        <p:txBody>
          <a:bodyPr/>
          <a:lstStyle>
            <a:lvl1pPr fontAlgn="auto">
              <a:spcBef>
                <a:spcPts val="0"/>
              </a:spcBef>
              <a:spcAft>
                <a:spcPts val="0"/>
              </a:spcAft>
              <a:defRPr>
                <a:latin typeface="+mn-lt"/>
                <a:cs typeface="+mn-cs"/>
              </a:defRPr>
            </a:lvl1pPr>
          </a:lstStyle>
          <a:p>
            <a:pPr>
              <a:defRPr/>
            </a:pPr>
            <a:r>
              <a:rPr lang="de-DE"/>
              <a:t>Seite </a:t>
            </a:r>
            <a:fld id="{442C7D27-864C-49B4-AD5B-9E39297C3FD2}" type="slidenum">
              <a:rPr lang="de-DE"/>
              <a:pPr>
                <a:defRPr/>
              </a:pPr>
              <a:t>‹Nr.›</a:t>
            </a:fld>
            <a:endParaRPr lang="de-DE" dirty="0"/>
          </a:p>
        </p:txBody>
      </p:sp>
    </p:spTree>
    <p:extLst>
      <p:ext uri="{BB962C8B-B14F-4D97-AF65-F5344CB8AC3E}">
        <p14:creationId xmlns:p14="http://schemas.microsoft.com/office/powerpoint/2010/main" val="7764563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Rechteck 9"/>
          <p:cNvSpPr/>
          <p:nvPr userDrawn="1"/>
        </p:nvSpPr>
        <p:spPr>
          <a:xfrm>
            <a:off x="0" y="6156325"/>
            <a:ext cx="9144000" cy="701675"/>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28" name="Titelplatzhalter 1"/>
          <p:cNvSpPr>
            <a:spLocks noGrp="1"/>
          </p:cNvSpPr>
          <p:nvPr>
            <p:ph type="title"/>
          </p:nvPr>
        </p:nvSpPr>
        <p:spPr bwMode="auto">
          <a:xfrm>
            <a:off x="360363" y="0"/>
            <a:ext cx="84232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endParaRPr lang="de-DE" altLang="de-DE" smtClean="0"/>
          </a:p>
        </p:txBody>
      </p:sp>
      <p:sp>
        <p:nvSpPr>
          <p:cNvPr id="1029" name="Textplatzhalter 2"/>
          <p:cNvSpPr>
            <a:spLocks noGrp="1"/>
          </p:cNvSpPr>
          <p:nvPr>
            <p:ph type="body" idx="1"/>
          </p:nvPr>
        </p:nvSpPr>
        <p:spPr bwMode="auto">
          <a:xfrm>
            <a:off x="457200" y="1600200"/>
            <a:ext cx="8229600" cy="183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Lst>
  <p:timing>
    <p:tnLst>
      <p:par>
        <p:cTn id="1" dur="indefinite" restart="never" nodeType="tmRoot"/>
      </p:par>
    </p:tnLst>
  </p:timing>
  <p:hf hdr="0"/>
  <p:txStyles>
    <p:titleStyle>
      <a:lvl1pPr algn="l" rtl="0" fontAlgn="base">
        <a:lnSpc>
          <a:spcPts val="3500"/>
        </a:lnSpc>
        <a:spcBef>
          <a:spcPct val="0"/>
        </a:spcBef>
        <a:spcAft>
          <a:spcPct val="0"/>
        </a:spcAft>
        <a:defRPr sz="3000" b="1" kern="1200">
          <a:solidFill>
            <a:schemeClr val="bg1"/>
          </a:solidFill>
          <a:latin typeface="Calibri" pitchFamily="34" charset="0"/>
          <a:ea typeface="+mj-ea"/>
          <a:cs typeface="+mj-cs"/>
        </a:defRPr>
      </a:lvl1pPr>
      <a:lvl2pPr algn="l" rtl="0" fontAlgn="base">
        <a:lnSpc>
          <a:spcPts val="3500"/>
        </a:lnSpc>
        <a:spcBef>
          <a:spcPct val="0"/>
        </a:spcBef>
        <a:spcAft>
          <a:spcPct val="0"/>
        </a:spcAft>
        <a:defRPr sz="3000" b="1">
          <a:solidFill>
            <a:schemeClr val="bg1"/>
          </a:solidFill>
          <a:latin typeface="Calibri" pitchFamily="34" charset="0"/>
        </a:defRPr>
      </a:lvl2pPr>
      <a:lvl3pPr algn="l" rtl="0" fontAlgn="base">
        <a:lnSpc>
          <a:spcPts val="3500"/>
        </a:lnSpc>
        <a:spcBef>
          <a:spcPct val="0"/>
        </a:spcBef>
        <a:spcAft>
          <a:spcPct val="0"/>
        </a:spcAft>
        <a:defRPr sz="3000" b="1">
          <a:solidFill>
            <a:schemeClr val="bg1"/>
          </a:solidFill>
          <a:latin typeface="Calibri" pitchFamily="34" charset="0"/>
        </a:defRPr>
      </a:lvl3pPr>
      <a:lvl4pPr algn="l" rtl="0" fontAlgn="base">
        <a:lnSpc>
          <a:spcPts val="3500"/>
        </a:lnSpc>
        <a:spcBef>
          <a:spcPct val="0"/>
        </a:spcBef>
        <a:spcAft>
          <a:spcPct val="0"/>
        </a:spcAft>
        <a:defRPr sz="3000" b="1">
          <a:solidFill>
            <a:schemeClr val="bg1"/>
          </a:solidFill>
          <a:latin typeface="Calibri" pitchFamily="34" charset="0"/>
        </a:defRPr>
      </a:lvl4pPr>
      <a:lvl5pPr algn="l" rtl="0" fontAlgn="base">
        <a:lnSpc>
          <a:spcPts val="3500"/>
        </a:lnSpc>
        <a:spcBef>
          <a:spcPct val="0"/>
        </a:spcBef>
        <a:spcAft>
          <a:spcPct val="0"/>
        </a:spcAft>
        <a:defRPr sz="3000" b="1">
          <a:solidFill>
            <a:schemeClr val="bg1"/>
          </a:solidFill>
          <a:latin typeface="Calibri" pitchFamily="34" charset="0"/>
        </a:defRPr>
      </a:lvl5pPr>
      <a:lvl6pPr marL="457200" algn="l" rtl="0" fontAlgn="base">
        <a:lnSpc>
          <a:spcPts val="3500"/>
        </a:lnSpc>
        <a:spcBef>
          <a:spcPct val="0"/>
        </a:spcBef>
        <a:spcAft>
          <a:spcPct val="0"/>
        </a:spcAft>
        <a:defRPr sz="3000" b="1">
          <a:solidFill>
            <a:schemeClr val="bg1"/>
          </a:solidFill>
          <a:latin typeface="Calibri" pitchFamily="34" charset="0"/>
        </a:defRPr>
      </a:lvl6pPr>
      <a:lvl7pPr marL="914400" algn="l" rtl="0" fontAlgn="base">
        <a:lnSpc>
          <a:spcPts val="3500"/>
        </a:lnSpc>
        <a:spcBef>
          <a:spcPct val="0"/>
        </a:spcBef>
        <a:spcAft>
          <a:spcPct val="0"/>
        </a:spcAft>
        <a:defRPr sz="3000" b="1">
          <a:solidFill>
            <a:schemeClr val="bg1"/>
          </a:solidFill>
          <a:latin typeface="Calibri" pitchFamily="34" charset="0"/>
        </a:defRPr>
      </a:lvl7pPr>
      <a:lvl8pPr marL="1371600" algn="l" rtl="0" fontAlgn="base">
        <a:lnSpc>
          <a:spcPts val="3500"/>
        </a:lnSpc>
        <a:spcBef>
          <a:spcPct val="0"/>
        </a:spcBef>
        <a:spcAft>
          <a:spcPct val="0"/>
        </a:spcAft>
        <a:defRPr sz="3000" b="1">
          <a:solidFill>
            <a:schemeClr val="bg1"/>
          </a:solidFill>
          <a:latin typeface="Calibri" pitchFamily="34" charset="0"/>
        </a:defRPr>
      </a:lvl8pPr>
      <a:lvl9pPr marL="1828800" algn="l" rtl="0" fontAlgn="base">
        <a:lnSpc>
          <a:spcPts val="3500"/>
        </a:lnSpc>
        <a:spcBef>
          <a:spcPct val="0"/>
        </a:spcBef>
        <a:spcAft>
          <a:spcPct val="0"/>
        </a:spcAft>
        <a:defRPr sz="3000" b="1">
          <a:solidFill>
            <a:schemeClr val="bg1"/>
          </a:solidFill>
          <a:latin typeface="Calibri" pitchFamily="34" charset="0"/>
        </a:defRPr>
      </a:lvl9pPr>
    </p:titleStyle>
    <p:bodyStyle>
      <a:lvl1pPr algn="l" rtl="0" fontAlgn="base">
        <a:lnSpc>
          <a:spcPts val="2400"/>
        </a:lnSpc>
        <a:spcBef>
          <a:spcPct val="0"/>
        </a:spcBef>
        <a:spcAft>
          <a:spcPts val="1200"/>
        </a:spcAft>
        <a:buFont typeface="Arial" charset="0"/>
        <a:defRPr sz="2000" kern="1200">
          <a:solidFill>
            <a:schemeClr val="tx2"/>
          </a:solidFill>
          <a:latin typeface="Calibri" pitchFamily="34" charset="0"/>
          <a:ea typeface="+mn-ea"/>
          <a:cs typeface="+mn-cs"/>
        </a:defRPr>
      </a:lvl1pPr>
      <a:lvl2pPr marL="215900" indent="-215900" algn="l" rtl="0" fontAlgn="base">
        <a:lnSpc>
          <a:spcPts val="2400"/>
        </a:lnSpc>
        <a:spcBef>
          <a:spcPct val="0"/>
        </a:spcBef>
        <a:spcAft>
          <a:spcPts val="1200"/>
        </a:spcAft>
        <a:buClr>
          <a:schemeClr val="accent2"/>
        </a:buClr>
        <a:buFont typeface="Calibri" pitchFamily="34" charset="0"/>
        <a:buChar char="•"/>
        <a:defRPr sz="2000" kern="1200">
          <a:solidFill>
            <a:schemeClr val="tx2"/>
          </a:solidFill>
          <a:latin typeface="Calibri" pitchFamily="34" charset="0"/>
          <a:ea typeface="+mn-ea"/>
          <a:cs typeface="+mn-cs"/>
        </a:defRPr>
      </a:lvl2pPr>
      <a:lvl3pPr marL="431800" indent="-215900" algn="l" rtl="0" fontAlgn="base">
        <a:lnSpc>
          <a:spcPts val="2400"/>
        </a:lnSpc>
        <a:spcBef>
          <a:spcPct val="0"/>
        </a:spcBef>
        <a:spcAft>
          <a:spcPts val="1200"/>
        </a:spcAft>
        <a:buClr>
          <a:schemeClr val="tx2"/>
        </a:buClr>
        <a:buFont typeface="Arial" charset="0"/>
        <a:buChar char="•"/>
        <a:defRPr sz="2000" kern="1200">
          <a:solidFill>
            <a:schemeClr val="tx2"/>
          </a:solidFill>
          <a:latin typeface="Calibri" pitchFamily="34" charset="0"/>
          <a:ea typeface="+mn-ea"/>
          <a:cs typeface="+mn-cs"/>
        </a:defRPr>
      </a:lvl3pPr>
      <a:lvl4pPr algn="l" rtl="0" fontAlgn="base">
        <a:lnSpc>
          <a:spcPts val="1700"/>
        </a:lnSpc>
        <a:spcBef>
          <a:spcPct val="0"/>
        </a:spcBef>
        <a:spcAft>
          <a:spcPct val="0"/>
        </a:spcAft>
        <a:defRPr sz="1400" kern="1200">
          <a:solidFill>
            <a:schemeClr val="tx2"/>
          </a:solidFill>
          <a:latin typeface="Calibri" pitchFamily="34" charset="0"/>
          <a:ea typeface="+mn-ea"/>
          <a:cs typeface="+mn-cs"/>
        </a:defRPr>
      </a:lvl4pPr>
      <a:lvl5pPr algn="l" rtl="0" fontAlgn="base">
        <a:lnSpc>
          <a:spcPts val="1600"/>
        </a:lnSpc>
        <a:spcBef>
          <a:spcPct val="0"/>
        </a:spcBef>
        <a:spcAft>
          <a:spcPct val="0"/>
        </a:spcAft>
        <a:defRPr sz="1400" kern="1200">
          <a:solidFill>
            <a:schemeClr val="tx2"/>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nSpc>
                <a:spcPts val="2500"/>
              </a:lnSpc>
            </a:pPr>
            <a:r>
              <a:rPr lang="de-DE" sz="2800" dirty="0">
                <a:solidFill>
                  <a:schemeClr val="tx1">
                    <a:lumMod val="75000"/>
                    <a:lumOff val="25000"/>
                  </a:schemeClr>
                </a:solidFill>
              </a:rPr>
              <a:t>Untersuchte </a:t>
            </a:r>
            <a:r>
              <a:rPr lang="de-DE" sz="2800" dirty="0" smtClean="0">
                <a:solidFill>
                  <a:schemeClr val="tx1">
                    <a:lumMod val="75000"/>
                    <a:lumOff val="25000"/>
                  </a:schemeClr>
                </a:solidFill>
              </a:rPr>
              <a:t>Leistungsbereiche</a:t>
            </a:r>
            <a:endParaRPr lang="de-DE" sz="2800" dirty="0">
              <a:solidFill>
                <a:schemeClr val="tx1">
                  <a:lumMod val="75000"/>
                  <a:lumOff val="25000"/>
                </a:schemeClr>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1530737660"/>
              </p:ext>
            </p:extLst>
          </p:nvPr>
        </p:nvGraphicFramePr>
        <p:xfrm>
          <a:off x="4356336" y="1412776"/>
          <a:ext cx="3240000" cy="4434840"/>
        </p:xfrm>
        <a:graphic>
          <a:graphicData uri="http://schemas.openxmlformats.org/drawingml/2006/table">
            <a:tbl>
              <a:tblPr firstRow="1" bandRow="1">
                <a:tableStyleId>{5940675A-B579-460E-94D1-54222C63F5DA}</a:tableStyleId>
              </a:tblPr>
              <a:tblGrid>
                <a:gridCol w="3240000"/>
              </a:tblGrid>
              <a:tr h="2110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500" b="1"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de-DE" sz="2000" b="1" dirty="0" smtClean="0">
                          <a:solidFill>
                            <a:schemeClr val="bg1"/>
                          </a:solidFill>
                        </a:rPr>
                        <a:t>Wasserschutz</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p>
                      <a:pPr lvl="0" algn="ctr"/>
                      <a:r>
                        <a:rPr lang="de-DE" sz="2000" b="1" dirty="0" smtClean="0">
                          <a:solidFill>
                            <a:schemeClr val="bg1"/>
                          </a:solidFill>
                        </a:rPr>
                        <a:t>Bodenfruchtbarkeit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p>
                      <a:pPr lvl="0" algn="ctr"/>
                      <a:r>
                        <a:rPr lang="de-DE" sz="2000" b="1" dirty="0" smtClean="0">
                          <a:solidFill>
                            <a:schemeClr val="bg1"/>
                          </a:solidFill>
                        </a:rPr>
                        <a:t>Biodiversität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p>
                      <a:pPr lvl="0" algn="ctr"/>
                      <a:r>
                        <a:rPr lang="de-DE" sz="2000" b="1" dirty="0" smtClean="0">
                          <a:solidFill>
                            <a:schemeClr val="bg1"/>
                          </a:solidFill>
                        </a:rPr>
                        <a:t>Klimaschutz</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800" b="1" dirty="0" smtClean="0">
                        <a:solidFill>
                          <a:schemeClr val="bg1"/>
                        </a:solidFill>
                      </a:endParaRPr>
                    </a:p>
                    <a:p>
                      <a:pPr lvl="0" algn="ctr"/>
                      <a:r>
                        <a:rPr lang="de-DE" sz="2000" b="1" dirty="0" smtClean="0">
                          <a:solidFill>
                            <a:schemeClr val="bg1"/>
                          </a:solidFill>
                        </a:rPr>
                        <a:t>Klimaanpassung</a:t>
                      </a:r>
                    </a:p>
                    <a:p>
                      <a:pPr lvl="0" algn="ctr"/>
                      <a:endParaRPr lang="de-DE" sz="800" b="1" dirty="0">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lvl="0" algn="ctr"/>
                      <a:endParaRPr lang="de-DE" sz="800" b="1" dirty="0" smtClean="0">
                        <a:ln>
                          <a:noFill/>
                        </a:ln>
                        <a:solidFill>
                          <a:schemeClr val="bg1"/>
                        </a:solidFill>
                      </a:endParaRPr>
                    </a:p>
                    <a:p>
                      <a:pPr lvl="0" algn="ctr"/>
                      <a:r>
                        <a:rPr lang="de-DE" sz="2000" b="1" dirty="0" smtClean="0">
                          <a:ln>
                            <a:noFill/>
                          </a:ln>
                          <a:solidFill>
                            <a:schemeClr val="bg1"/>
                          </a:solidFill>
                        </a:rPr>
                        <a:t>Ressourceneffizienz</a:t>
                      </a:r>
                    </a:p>
                    <a:p>
                      <a:pPr lvl="0" algn="ctr"/>
                      <a:endParaRPr lang="de-DE" sz="800" b="1" dirty="0">
                        <a:ln>
                          <a:noFill/>
                        </a:ln>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r>
              <a:tr h="370840">
                <a:tc>
                  <a:txBody>
                    <a:bodyPr/>
                    <a:lstStyle/>
                    <a:p>
                      <a:pPr lvl="0" algn="ctr"/>
                      <a:endParaRPr lang="de-DE" sz="800" b="1" dirty="0" smtClean="0">
                        <a:ln>
                          <a:noFill/>
                        </a:ln>
                        <a:solidFill>
                          <a:schemeClr val="bg1"/>
                        </a:solidFill>
                      </a:endParaRPr>
                    </a:p>
                    <a:p>
                      <a:pPr lvl="0" algn="ctr"/>
                      <a:r>
                        <a:rPr lang="de-DE" sz="2000" b="1" dirty="0" smtClean="0">
                          <a:ln>
                            <a:noFill/>
                          </a:ln>
                          <a:solidFill>
                            <a:schemeClr val="bg1"/>
                          </a:solidFill>
                        </a:rPr>
                        <a:t>Tierwohl</a:t>
                      </a:r>
                    </a:p>
                    <a:p>
                      <a:pPr lvl="0" algn="ctr"/>
                      <a:endParaRPr lang="de-DE" sz="800" b="1" dirty="0">
                        <a:ln>
                          <a:noFill/>
                        </a:ln>
                        <a:solidFill>
                          <a:schemeClr val="bg1"/>
                        </a:solidFill>
                      </a:endParaRPr>
                    </a:p>
                  </a:txBody>
                  <a:tcP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solidFill>
                        <a:srgbClr val="FFFFFF"/>
                      </a:solid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6AA61A"/>
                    </a:solidFill>
                  </a:tcPr>
                </a:tc>
              </a:tr>
            </a:tbl>
          </a:graphicData>
        </a:graphic>
      </p:graphicFrame>
      <p:pic>
        <p:nvPicPr>
          <p:cNvPr id="4" name="Picture 59" descr="Bildergebnis für logo Uni kasse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3783" y="1442643"/>
            <a:ext cx="1680185" cy="55927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7927" y="2043409"/>
            <a:ext cx="946590" cy="567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7" descr="Logo Lf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3844" y="4005064"/>
            <a:ext cx="1044806" cy="54249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2" descr="Bildergebnis für TU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95852" y="4509120"/>
            <a:ext cx="820071" cy="8200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4" descr="https://www.thuenen.de/fileadmin/templates/img/logo.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63804" y="5367631"/>
            <a:ext cx="1596549" cy="4376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34001" y="3284984"/>
            <a:ext cx="1154442" cy="6413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5" descr="Ähnliches Fot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043462" y="2678267"/>
            <a:ext cx="606717" cy="60671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1" name="Tabelle 20"/>
          <p:cNvGraphicFramePr>
            <a:graphicFrameLocks noGrp="1"/>
          </p:cNvGraphicFramePr>
          <p:nvPr>
            <p:extLst>
              <p:ext uri="{D42A27DB-BD31-4B8C-83A1-F6EECF244321}">
                <p14:modId xmlns:p14="http://schemas.microsoft.com/office/powerpoint/2010/main" val="3978273259"/>
              </p:ext>
            </p:extLst>
          </p:nvPr>
        </p:nvGraphicFramePr>
        <p:xfrm>
          <a:off x="1483684" y="2649108"/>
          <a:ext cx="648000" cy="3240000"/>
        </p:xfrm>
        <a:graphic>
          <a:graphicData uri="http://schemas.openxmlformats.org/drawingml/2006/table">
            <a:tbl>
              <a:tblPr firstRow="1" bandRow="1">
                <a:tableStyleId>{5940675A-B579-460E-94D1-54222C63F5DA}</a:tableStyleId>
              </a:tblPr>
              <a:tblGrid>
                <a:gridCol w="648000"/>
              </a:tblGrid>
              <a:tr h="3240000">
                <a:tc>
                  <a:txBody>
                    <a:bodyPr/>
                    <a:lstStyle/>
                    <a:p>
                      <a:pPr lvl="0" algn="ctr"/>
                      <a:endParaRPr lang="de-DE" sz="800" b="1" dirty="0" smtClean="0">
                        <a:ln>
                          <a:noFill/>
                        </a:ln>
                        <a:solidFill>
                          <a:schemeClr val="bg1"/>
                        </a:solidFill>
                      </a:endParaRPr>
                    </a:p>
                    <a:p>
                      <a:pPr lvl="0" algn="ctr"/>
                      <a:r>
                        <a:rPr lang="de-DE" sz="2000" b="1" dirty="0" smtClean="0">
                          <a:ln>
                            <a:noFill/>
                          </a:ln>
                          <a:solidFill>
                            <a:schemeClr val="bg1"/>
                          </a:solidFill>
                        </a:rPr>
                        <a:t>Ökonomie</a:t>
                      </a:r>
                    </a:p>
                    <a:p>
                      <a:pPr lvl="0" algn="ctr"/>
                      <a:endParaRPr lang="de-DE" sz="800" b="1" dirty="0">
                        <a:ln>
                          <a:noFill/>
                        </a:ln>
                        <a:solidFill>
                          <a:schemeClr val="bg1"/>
                        </a:solidFill>
                      </a:endParaRPr>
                    </a:p>
                  </a:txBody>
                  <a:tcPr vert="vert270" anchor="ctr">
                    <a:lnL w="76200" cap="flat" cmpd="sng" algn="ctr">
                      <a:noFill/>
                      <a:prstDash val="solid"/>
                      <a:round/>
                      <a:headEnd type="none" w="med" len="med"/>
                      <a:tailEnd type="none" w="med" len="med"/>
                    </a:lnL>
                    <a:lnR w="76200" cap="flat" cmpd="sng" algn="ctr">
                      <a:noFill/>
                      <a:prstDash val="solid"/>
                      <a:round/>
                      <a:headEnd type="none" w="med" len="med"/>
                      <a:tailEnd type="none" w="med" len="med"/>
                    </a:lnR>
                    <a:lnT w="76200" cap="flat" cmpd="sng" algn="ctr">
                      <a:noFill/>
                      <a:prstDash val="solid"/>
                      <a:round/>
                      <a:headEnd type="none" w="med" len="med"/>
                      <a:tailEnd type="none" w="med" len="med"/>
                    </a:lnT>
                    <a:lnB w="76200" cap="flat" cmpd="sng" algn="ctr">
                      <a:noFill/>
                      <a:prstDash val="solid"/>
                      <a:round/>
                      <a:headEnd type="none" w="med" len="med"/>
                      <a:tailEnd type="none" w="med" len="med"/>
                    </a:lnB>
                    <a:lnTlToBr w="12700" cmpd="sng">
                      <a:noFill/>
                      <a:prstDash val="solid"/>
                    </a:lnTlToBr>
                    <a:lnBlToTr w="12700" cmpd="sng">
                      <a:noFill/>
                      <a:prstDash val="solid"/>
                    </a:lnBlToTr>
                    <a:solidFill>
                      <a:srgbClr val="6AA61A"/>
                    </a:solidFill>
                  </a:tcPr>
                </a:tc>
              </a:tr>
            </a:tbl>
          </a:graphicData>
        </a:graphic>
      </p:graphicFrame>
    </p:spTree>
    <p:extLst>
      <p:ext uri="{BB962C8B-B14F-4D97-AF65-F5344CB8AC3E}">
        <p14:creationId xmlns:p14="http://schemas.microsoft.com/office/powerpoint/2010/main" val="275915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tx1">
                    <a:lumMod val="75000"/>
                    <a:lumOff val="25000"/>
                  </a:schemeClr>
                </a:solidFill>
              </a:rPr>
              <a:t>Empirische (Daten-)Grundlage</a:t>
            </a:r>
            <a:endParaRPr lang="de-DE" dirty="0">
              <a:solidFill>
                <a:schemeClr val="tx1">
                  <a:lumMod val="75000"/>
                  <a:lumOff val="25000"/>
                </a:schemeClr>
              </a:solidFill>
            </a:endParaRPr>
          </a:p>
        </p:txBody>
      </p:sp>
      <p:grpSp>
        <p:nvGrpSpPr>
          <p:cNvPr id="4" name="Gruppieren 3"/>
          <p:cNvGrpSpPr/>
          <p:nvPr/>
        </p:nvGrpSpPr>
        <p:grpSpPr>
          <a:xfrm>
            <a:off x="683568" y="1447548"/>
            <a:ext cx="7704856" cy="4933780"/>
            <a:chOff x="761492" y="1638672"/>
            <a:chExt cx="7704856" cy="4933780"/>
          </a:xfrm>
        </p:grpSpPr>
        <p:sp>
          <p:nvSpPr>
            <p:cNvPr id="34" name="Rechteck 33"/>
            <p:cNvSpPr/>
            <p:nvPr/>
          </p:nvSpPr>
          <p:spPr>
            <a:xfrm>
              <a:off x="3425788" y="2478817"/>
              <a:ext cx="2376264" cy="2546980"/>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p:cNvSpPr txBox="1"/>
            <p:nvPr/>
          </p:nvSpPr>
          <p:spPr>
            <a:xfrm>
              <a:off x="761492" y="5022319"/>
              <a:ext cx="2376264" cy="615553"/>
            </a:xfrm>
            <a:prstGeom prst="rect">
              <a:avLst/>
            </a:prstGeom>
            <a:solidFill>
              <a:schemeClr val="bg2">
                <a:lumMod val="85000"/>
              </a:schemeClr>
            </a:solidFill>
          </p:spPr>
          <p:txBody>
            <a:bodyPr wrap="square" lIns="0" tIns="0" rIns="0" bIns="0" rtlCol="0">
              <a:spAutoFit/>
            </a:bodyPr>
            <a:lstStyle/>
            <a:p>
              <a:pPr marL="0" algn="ctr">
                <a:lnSpc>
                  <a:spcPts val="2400"/>
                </a:lnSpc>
                <a:spcAft>
                  <a:spcPts val="1200"/>
                </a:spcAft>
              </a:pPr>
              <a:r>
                <a:rPr lang="de-DE" b="1" dirty="0" smtClean="0">
                  <a:solidFill>
                    <a:schemeClr val="tx2"/>
                  </a:solidFill>
                </a:rPr>
                <a:t>Qualitative Analyse der Produktionsvorschriften</a:t>
              </a:r>
            </a:p>
          </p:txBody>
        </p:sp>
        <p:sp>
          <p:nvSpPr>
            <p:cNvPr id="6" name="Textfeld 5"/>
            <p:cNvSpPr txBox="1"/>
            <p:nvPr/>
          </p:nvSpPr>
          <p:spPr>
            <a:xfrm>
              <a:off x="3425788" y="5022319"/>
              <a:ext cx="2376264" cy="615553"/>
            </a:xfrm>
            <a:prstGeom prst="rect">
              <a:avLst/>
            </a:prstGeom>
            <a:solidFill>
              <a:schemeClr val="bg2">
                <a:lumMod val="85000"/>
              </a:schemeClr>
            </a:solidFill>
          </p:spPr>
          <p:txBody>
            <a:bodyPr wrap="square" lIns="0" tIns="0" rIns="0" bIns="0" rtlCol="0">
              <a:spAutoFit/>
            </a:bodyPr>
            <a:lstStyle/>
            <a:p>
              <a:pPr marL="0" algn="ctr">
                <a:lnSpc>
                  <a:spcPts val="2400"/>
                </a:lnSpc>
                <a:spcAft>
                  <a:spcPts val="1200"/>
                </a:spcAft>
              </a:pPr>
              <a:r>
                <a:rPr lang="de-DE" b="1" dirty="0" smtClean="0">
                  <a:solidFill>
                    <a:schemeClr val="tx2"/>
                  </a:solidFill>
                </a:rPr>
                <a:t>Quantitative Analyse von Paarvergleichen</a:t>
              </a:r>
            </a:p>
          </p:txBody>
        </p:sp>
        <p:sp>
          <p:nvSpPr>
            <p:cNvPr id="7" name="Ellipse 6"/>
            <p:cNvSpPr/>
            <p:nvPr/>
          </p:nvSpPr>
          <p:spPr>
            <a:xfrm>
              <a:off x="4148121" y="4148553"/>
              <a:ext cx="216024" cy="21602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p:cNvSpPr/>
            <p:nvPr/>
          </p:nvSpPr>
          <p:spPr>
            <a:xfrm>
              <a:off x="4796193" y="4148553"/>
              <a:ext cx="216024" cy="216024"/>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Ellipse 8"/>
            <p:cNvSpPr/>
            <p:nvPr/>
          </p:nvSpPr>
          <p:spPr>
            <a:xfrm>
              <a:off x="4202127" y="4600136"/>
              <a:ext cx="108012" cy="10801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Ellipse 9"/>
            <p:cNvSpPr/>
            <p:nvPr/>
          </p:nvSpPr>
          <p:spPr>
            <a:xfrm>
              <a:off x="4850199" y="4606531"/>
              <a:ext cx="108012" cy="108012"/>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Ellipse 10"/>
            <p:cNvSpPr/>
            <p:nvPr/>
          </p:nvSpPr>
          <p:spPr>
            <a:xfrm>
              <a:off x="4197628" y="3932529"/>
              <a:ext cx="130513" cy="10801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838948" y="3932529"/>
              <a:ext cx="130513" cy="108012"/>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4869197" y="4472371"/>
              <a:ext cx="54006" cy="54006"/>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Ellipse 13"/>
            <p:cNvSpPr/>
            <p:nvPr/>
          </p:nvSpPr>
          <p:spPr>
            <a:xfrm>
              <a:off x="4238131" y="4454587"/>
              <a:ext cx="45719" cy="45719"/>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4148121" y="3706431"/>
              <a:ext cx="216024" cy="1440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p:cNvSpPr/>
            <p:nvPr/>
          </p:nvSpPr>
          <p:spPr>
            <a:xfrm>
              <a:off x="4788188" y="3706431"/>
              <a:ext cx="216024" cy="144016"/>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feld 29"/>
            <p:cNvSpPr txBox="1"/>
            <p:nvPr/>
          </p:nvSpPr>
          <p:spPr>
            <a:xfrm>
              <a:off x="4073860" y="2694841"/>
              <a:ext cx="1370405" cy="307777"/>
            </a:xfrm>
            <a:prstGeom prst="rect">
              <a:avLst/>
            </a:prstGeom>
            <a:noFill/>
          </p:spPr>
          <p:txBody>
            <a:bodyPr wrap="square" lIns="0" tIns="0" rIns="0" bIns="0" rtlCol="0">
              <a:spAutoFit/>
            </a:bodyPr>
            <a:lstStyle/>
            <a:p>
              <a:pPr marL="0">
                <a:lnSpc>
                  <a:spcPts val="2400"/>
                </a:lnSpc>
                <a:spcAft>
                  <a:spcPts val="1200"/>
                </a:spcAft>
              </a:pPr>
              <a:r>
                <a:rPr lang="de-DE" sz="1600" b="1" dirty="0" smtClean="0">
                  <a:solidFill>
                    <a:schemeClr val="tx2"/>
                  </a:solidFill>
                </a:rPr>
                <a:t>Öko      Konv.</a:t>
              </a:r>
            </a:p>
          </p:txBody>
        </p:sp>
        <p:sp>
          <p:nvSpPr>
            <p:cNvPr id="31" name="Ellipse 30"/>
            <p:cNvSpPr/>
            <p:nvPr/>
          </p:nvSpPr>
          <p:spPr>
            <a:xfrm>
              <a:off x="4199975" y="3484012"/>
              <a:ext cx="108012" cy="10801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p:cNvSpPr/>
            <p:nvPr/>
          </p:nvSpPr>
          <p:spPr>
            <a:xfrm>
              <a:off x="4848047" y="3490407"/>
              <a:ext cx="108012" cy="108012"/>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p:cNvSpPr txBox="1"/>
            <p:nvPr/>
          </p:nvSpPr>
          <p:spPr>
            <a:xfrm>
              <a:off x="6090084" y="5025797"/>
              <a:ext cx="2376264" cy="615553"/>
            </a:xfrm>
            <a:prstGeom prst="rect">
              <a:avLst/>
            </a:prstGeom>
            <a:solidFill>
              <a:schemeClr val="bg2">
                <a:lumMod val="85000"/>
              </a:schemeClr>
            </a:solidFill>
          </p:spPr>
          <p:txBody>
            <a:bodyPr wrap="square" lIns="0" tIns="0" rIns="0" bIns="0" rtlCol="0">
              <a:spAutoFit/>
            </a:bodyPr>
            <a:lstStyle/>
            <a:p>
              <a:pPr marL="0" algn="ctr">
                <a:lnSpc>
                  <a:spcPts val="2400"/>
                </a:lnSpc>
                <a:spcAft>
                  <a:spcPts val="1200"/>
                </a:spcAft>
              </a:pPr>
              <a:r>
                <a:rPr lang="de-DE" b="1" dirty="0" smtClean="0">
                  <a:solidFill>
                    <a:schemeClr val="tx2"/>
                  </a:solidFill>
                </a:rPr>
                <a:t>Qualitative Analyse der Literatur</a:t>
              </a:r>
            </a:p>
          </p:txBody>
        </p:sp>
        <p:sp>
          <p:nvSpPr>
            <p:cNvPr id="35" name="Rechteck 34"/>
            <p:cNvSpPr/>
            <p:nvPr/>
          </p:nvSpPr>
          <p:spPr>
            <a:xfrm>
              <a:off x="761492" y="2478817"/>
              <a:ext cx="2376264" cy="2543502"/>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p:cNvSpPr/>
            <p:nvPr/>
          </p:nvSpPr>
          <p:spPr>
            <a:xfrm>
              <a:off x="6090084" y="2478817"/>
              <a:ext cx="2376264" cy="2543502"/>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Textfeld 37"/>
            <p:cNvSpPr txBox="1"/>
            <p:nvPr/>
          </p:nvSpPr>
          <p:spPr>
            <a:xfrm>
              <a:off x="3411095" y="5905923"/>
              <a:ext cx="2364699" cy="599523"/>
            </a:xfrm>
            <a:prstGeom prst="rect">
              <a:avLst/>
            </a:prstGeom>
            <a:noFill/>
          </p:spPr>
          <p:txBody>
            <a:bodyPr wrap="square" lIns="0" tIns="0" rIns="0" bIns="0" rtlCol="0">
              <a:spAutoFit/>
            </a:bodyPr>
            <a:lstStyle/>
            <a:p>
              <a:pPr marL="0" algn="ctr">
                <a:lnSpc>
                  <a:spcPts val="2400"/>
                </a:lnSpc>
                <a:spcAft>
                  <a:spcPts val="1200"/>
                </a:spcAft>
              </a:pPr>
              <a:r>
                <a:rPr lang="de-DE" b="1" dirty="0">
                  <a:solidFill>
                    <a:schemeClr val="tx2"/>
                  </a:solidFill>
                </a:rPr>
                <a:t>528 </a:t>
              </a:r>
              <a:r>
                <a:rPr lang="de-DE" b="1" dirty="0" smtClean="0">
                  <a:solidFill>
                    <a:schemeClr val="tx2"/>
                  </a:solidFill>
                </a:rPr>
                <a:t>Vergleichsstudien</a:t>
              </a:r>
              <a:r>
                <a:rPr lang="de-DE" b="1" dirty="0">
                  <a:solidFill>
                    <a:schemeClr val="tx2"/>
                  </a:solidFill>
                </a:rPr>
                <a:t/>
              </a:r>
              <a:br>
                <a:rPr lang="de-DE" b="1" dirty="0">
                  <a:solidFill>
                    <a:schemeClr val="tx2"/>
                  </a:solidFill>
                </a:rPr>
              </a:br>
              <a:r>
                <a:rPr lang="de-DE" b="1" dirty="0" smtClean="0">
                  <a:solidFill>
                    <a:schemeClr val="tx2"/>
                  </a:solidFill>
                </a:rPr>
                <a:t>2.816 </a:t>
              </a:r>
              <a:r>
                <a:rPr lang="de-DE" b="1" dirty="0">
                  <a:solidFill>
                    <a:schemeClr val="tx2"/>
                  </a:solidFill>
                </a:rPr>
                <a:t>Einzelvergleichen </a:t>
              </a:r>
              <a:endParaRPr lang="de-DE" b="1" dirty="0" smtClean="0">
                <a:solidFill>
                  <a:schemeClr val="tx2"/>
                </a:solidFill>
              </a:endParaRPr>
            </a:p>
          </p:txBody>
        </p:sp>
        <p:sp>
          <p:nvSpPr>
            <p:cNvPr id="43" name="Ellipse 42"/>
            <p:cNvSpPr/>
            <p:nvPr/>
          </p:nvSpPr>
          <p:spPr>
            <a:xfrm>
              <a:off x="4073860" y="3198897"/>
              <a:ext cx="320787" cy="1440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4713927" y="3198897"/>
              <a:ext cx="320787" cy="144016"/>
            </a:xfrm>
            <a:prstGeom prst="ellipse">
              <a:avLst/>
            </a:prstGeom>
            <a:solidFill>
              <a:srgbClr val="E1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p:cNvSpPr/>
            <p:nvPr/>
          </p:nvSpPr>
          <p:spPr>
            <a:xfrm>
              <a:off x="6306108" y="3126889"/>
              <a:ext cx="1080120" cy="723558"/>
            </a:xfrm>
            <a:prstGeom prst="rect">
              <a:avLst/>
            </a:prstGeom>
            <a:solidFill>
              <a:srgbClr val="6AA6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6AA61A"/>
                </a:solidFill>
              </a:endParaRPr>
            </a:p>
          </p:txBody>
        </p:sp>
        <p:sp>
          <p:nvSpPr>
            <p:cNvPr id="46" name="Rechteck 45"/>
            <p:cNvSpPr/>
            <p:nvPr/>
          </p:nvSpPr>
          <p:spPr>
            <a:xfrm>
              <a:off x="6458508" y="3279289"/>
              <a:ext cx="1080120" cy="723558"/>
            </a:xfrm>
            <a:prstGeom prst="rect">
              <a:avLst/>
            </a:prstGeom>
            <a:solidFill>
              <a:srgbClr val="A2E24C"/>
            </a:solidFill>
            <a:ln>
              <a:solidFill>
                <a:srgbClr val="A2E2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p:cNvSpPr/>
            <p:nvPr/>
          </p:nvSpPr>
          <p:spPr>
            <a:xfrm>
              <a:off x="6458508" y="3279289"/>
              <a:ext cx="1080120" cy="723558"/>
            </a:xfrm>
            <a:prstGeom prst="rect">
              <a:avLst/>
            </a:prstGeom>
            <a:solidFill>
              <a:srgbClr val="A2E2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Rechteck 47"/>
            <p:cNvSpPr/>
            <p:nvPr/>
          </p:nvSpPr>
          <p:spPr>
            <a:xfrm>
              <a:off x="6610908" y="3431689"/>
              <a:ext cx="1080120" cy="723558"/>
            </a:xfrm>
            <a:prstGeom prst="rect">
              <a:avLst/>
            </a:prstGeom>
            <a:solidFill>
              <a:srgbClr val="A2E24C"/>
            </a:solidFill>
            <a:ln>
              <a:solidFill>
                <a:srgbClr val="A2E2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p:cNvSpPr/>
            <p:nvPr/>
          </p:nvSpPr>
          <p:spPr>
            <a:xfrm>
              <a:off x="6610908" y="3431689"/>
              <a:ext cx="1080120" cy="723558"/>
            </a:xfrm>
            <a:prstGeom prst="rect">
              <a:avLst/>
            </a:prstGeom>
            <a:solidFill>
              <a:srgbClr val="6AA6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6763308" y="3584089"/>
              <a:ext cx="1080120" cy="723558"/>
            </a:xfrm>
            <a:prstGeom prst="rect">
              <a:avLst/>
            </a:prstGeom>
            <a:solidFill>
              <a:srgbClr val="A2E24C"/>
            </a:solidFill>
            <a:ln>
              <a:solidFill>
                <a:srgbClr val="A2E2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p:cNvSpPr/>
            <p:nvPr/>
          </p:nvSpPr>
          <p:spPr>
            <a:xfrm>
              <a:off x="6763308" y="3584089"/>
              <a:ext cx="1080120" cy="723558"/>
            </a:xfrm>
            <a:prstGeom prst="rect">
              <a:avLst/>
            </a:prstGeom>
            <a:solidFill>
              <a:srgbClr val="A2E2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Rechteck 51"/>
            <p:cNvSpPr/>
            <p:nvPr/>
          </p:nvSpPr>
          <p:spPr>
            <a:xfrm>
              <a:off x="6915708" y="3736489"/>
              <a:ext cx="1080120" cy="723558"/>
            </a:xfrm>
            <a:prstGeom prst="rect">
              <a:avLst/>
            </a:prstGeom>
            <a:solidFill>
              <a:srgbClr val="A2E24C"/>
            </a:solidFill>
            <a:ln>
              <a:solidFill>
                <a:srgbClr val="A2E2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p:cNvSpPr/>
            <p:nvPr/>
          </p:nvSpPr>
          <p:spPr>
            <a:xfrm>
              <a:off x="6915708" y="3736489"/>
              <a:ext cx="1080120" cy="723558"/>
            </a:xfrm>
            <a:prstGeom prst="rect">
              <a:avLst/>
            </a:prstGeom>
            <a:solidFill>
              <a:srgbClr val="6AA6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p:cNvSpPr/>
            <p:nvPr/>
          </p:nvSpPr>
          <p:spPr>
            <a:xfrm>
              <a:off x="7068108" y="3888889"/>
              <a:ext cx="1080120" cy="723558"/>
            </a:xfrm>
            <a:prstGeom prst="rect">
              <a:avLst/>
            </a:prstGeom>
            <a:solidFill>
              <a:srgbClr val="A2E24C"/>
            </a:solidFill>
            <a:ln>
              <a:solidFill>
                <a:srgbClr val="A2E24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Textfeld 54"/>
            <p:cNvSpPr txBox="1"/>
            <p:nvPr/>
          </p:nvSpPr>
          <p:spPr>
            <a:xfrm>
              <a:off x="1475656" y="1638672"/>
              <a:ext cx="6215372" cy="307777"/>
            </a:xfrm>
            <a:prstGeom prst="rect">
              <a:avLst/>
            </a:prstGeom>
            <a:solidFill>
              <a:schemeClr val="bg2">
                <a:lumMod val="95000"/>
              </a:schemeClr>
            </a:solidFill>
          </p:spPr>
          <p:txBody>
            <a:bodyPr wrap="square" lIns="0" tIns="0" rIns="0" bIns="0" rtlCol="0">
              <a:spAutoFit/>
            </a:bodyPr>
            <a:lstStyle/>
            <a:p>
              <a:pPr marL="0" algn="ctr">
                <a:lnSpc>
                  <a:spcPts val="2400"/>
                </a:lnSpc>
                <a:spcAft>
                  <a:spcPts val="1200"/>
                </a:spcAft>
              </a:pPr>
              <a:r>
                <a:rPr lang="de-DE" b="1" dirty="0" smtClean="0">
                  <a:solidFill>
                    <a:schemeClr val="tx2"/>
                  </a:solidFill>
                </a:rPr>
                <a:t>Bewertung der gesellschaftlichen Leistung</a:t>
              </a:r>
            </a:p>
          </p:txBody>
        </p:sp>
        <p:cxnSp>
          <p:nvCxnSpPr>
            <p:cNvPr id="41" name="Gerade Verbindung mit Pfeil 40"/>
            <p:cNvCxnSpPr/>
            <p:nvPr/>
          </p:nvCxnSpPr>
          <p:spPr>
            <a:xfrm flipV="1">
              <a:off x="4613920" y="1988840"/>
              <a:ext cx="0" cy="417968"/>
            </a:xfrm>
            <a:prstGeom prst="straightConnector1">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2" name="Gerade Verbindung mit Pfeil 61"/>
            <p:cNvCxnSpPr/>
            <p:nvPr/>
          </p:nvCxnSpPr>
          <p:spPr>
            <a:xfrm flipV="1">
              <a:off x="7164288" y="1988840"/>
              <a:ext cx="0" cy="417968"/>
            </a:xfrm>
            <a:prstGeom prst="straightConnector1">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3" name="Gerade Verbindung mit Pfeil 62"/>
            <p:cNvCxnSpPr/>
            <p:nvPr/>
          </p:nvCxnSpPr>
          <p:spPr>
            <a:xfrm flipV="1">
              <a:off x="1951112" y="1988840"/>
              <a:ext cx="0" cy="417968"/>
            </a:xfrm>
            <a:prstGeom prst="straightConnector1">
              <a:avLst/>
            </a:prstGeom>
            <a:ln w="57150">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492" y="2610784"/>
              <a:ext cx="2368617" cy="2191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feld 2"/>
            <p:cNvSpPr txBox="1"/>
            <p:nvPr/>
          </p:nvSpPr>
          <p:spPr>
            <a:xfrm>
              <a:off x="6953089" y="6300967"/>
              <a:ext cx="1487458" cy="271485"/>
            </a:xfrm>
            <a:prstGeom prst="rect">
              <a:avLst/>
            </a:prstGeom>
            <a:noFill/>
          </p:spPr>
          <p:txBody>
            <a:bodyPr wrap="none" lIns="0" tIns="0" rIns="0" bIns="0" rtlCol="0">
              <a:spAutoFit/>
            </a:bodyPr>
            <a:lstStyle/>
            <a:p>
              <a:pPr marL="0">
                <a:lnSpc>
                  <a:spcPts val="2400"/>
                </a:lnSpc>
                <a:spcAft>
                  <a:spcPts val="1200"/>
                </a:spcAft>
              </a:pPr>
              <a:r>
                <a:rPr lang="de-DE" sz="1200" dirty="0" smtClean="0">
                  <a:solidFill>
                    <a:schemeClr val="tx2"/>
                  </a:solidFill>
                </a:rPr>
                <a:t>Quelle: Thünen-Institut </a:t>
              </a:r>
            </a:p>
          </p:txBody>
        </p:sp>
      </p:grpSp>
    </p:spTree>
    <p:extLst>
      <p:ext uri="{BB962C8B-B14F-4D97-AF65-F5344CB8AC3E}">
        <p14:creationId xmlns:p14="http://schemas.microsoft.com/office/powerpoint/2010/main" val="236936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360363" y="0"/>
            <a:ext cx="8423275" cy="971550"/>
          </a:xfrm>
        </p:spPr>
        <p:txBody>
          <a:bodyPr/>
          <a:lstStyle/>
          <a:p>
            <a:r>
              <a:rPr lang="de-DE" sz="2800" dirty="0" smtClean="0">
                <a:solidFill>
                  <a:schemeClr val="tx1">
                    <a:lumMod val="75000"/>
                    <a:lumOff val="25000"/>
                  </a:schemeClr>
                </a:solidFill>
              </a:rPr>
              <a:t>Leistungsbereiche und Leistungsindikatoren</a:t>
            </a:r>
            <a:endParaRPr lang="de-DE" sz="2800" b="0" dirty="0">
              <a:solidFill>
                <a:schemeClr val="tx1">
                  <a:lumMod val="75000"/>
                  <a:lumOff val="25000"/>
                </a:schemeClr>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3429684593"/>
              </p:ext>
            </p:extLst>
          </p:nvPr>
        </p:nvGraphicFramePr>
        <p:xfrm>
          <a:off x="395536" y="1556792"/>
          <a:ext cx="8496944" cy="4152488"/>
        </p:xfrm>
        <a:graphic>
          <a:graphicData uri="http://schemas.openxmlformats.org/drawingml/2006/table">
            <a:tbl>
              <a:tblPr firstRow="1" bandRow="1">
                <a:tableStyleId>{5940675A-B579-460E-94D1-54222C63F5DA}</a:tableStyleId>
              </a:tblPr>
              <a:tblGrid>
                <a:gridCol w="1524876"/>
                <a:gridCol w="6972068"/>
              </a:tblGrid>
              <a:tr h="558062">
                <a:tc>
                  <a:txBody>
                    <a:bodyPr/>
                    <a:lstStyle/>
                    <a:p>
                      <a:r>
                        <a:rPr lang="de-DE" b="1" dirty="0" smtClean="0">
                          <a:solidFill>
                            <a:schemeClr val="bg1"/>
                          </a:solidFill>
                        </a:rPr>
                        <a:t>Wasserschutz</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dirty="0" err="1" smtClean="0">
                          <a:ln>
                            <a:noFill/>
                          </a:ln>
                          <a:solidFill>
                            <a:schemeClr val="tx1">
                              <a:lumMod val="75000"/>
                              <a:lumOff val="25000"/>
                            </a:schemeClr>
                          </a:solidFill>
                        </a:rPr>
                        <a:t>Nitrat</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Phosphor</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PSM</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TAM</a:t>
                      </a:r>
                      <a:endParaRPr lang="de-DE"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Bodenfrucht-barkeit</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spc="-30" baseline="0" dirty="0" err="1" smtClean="0">
                          <a:ln>
                            <a:noFill/>
                          </a:ln>
                          <a:solidFill>
                            <a:schemeClr val="tx1">
                              <a:lumMod val="75000"/>
                              <a:lumOff val="25000"/>
                            </a:schemeClr>
                          </a:solidFill>
                        </a:rPr>
                        <a:t>Regenwürmer</a:t>
                      </a:r>
                      <a:r>
                        <a:rPr lang="de-DE" b="1" spc="-30" baseline="0" dirty="0" err="1" smtClean="0">
                          <a:ln>
                            <a:noFill/>
                          </a:ln>
                          <a:solidFill>
                            <a:schemeClr val="bg1"/>
                          </a:solidFill>
                          <a:sym typeface="Symbol"/>
                        </a:rPr>
                        <a:t></a:t>
                      </a:r>
                      <a:r>
                        <a:rPr lang="de-DE" spc="-30" baseline="0" dirty="0" err="1" smtClean="0">
                          <a:ln>
                            <a:noFill/>
                          </a:ln>
                          <a:solidFill>
                            <a:schemeClr val="tx1">
                              <a:lumMod val="75000"/>
                              <a:lumOff val="25000"/>
                            </a:schemeClr>
                          </a:solidFill>
                          <a:sym typeface="Symbol"/>
                        </a:rPr>
                        <a:t>Phosphor</a:t>
                      </a:r>
                      <a:r>
                        <a:rPr lang="de-DE" b="1" spc="-30" baseline="0" dirty="0" err="1" smtClean="0">
                          <a:ln>
                            <a:noFill/>
                          </a:ln>
                          <a:solidFill>
                            <a:schemeClr val="bg1"/>
                          </a:solidFill>
                          <a:sym typeface="Symbol"/>
                        </a:rPr>
                        <a:t></a:t>
                      </a:r>
                      <a:r>
                        <a:rPr lang="de-DE" spc="-30" baseline="0" dirty="0" err="1" smtClean="0">
                          <a:ln>
                            <a:noFill/>
                          </a:ln>
                          <a:solidFill>
                            <a:schemeClr val="tx1">
                              <a:lumMod val="75000"/>
                              <a:lumOff val="25000"/>
                            </a:schemeClr>
                          </a:solidFill>
                          <a:sym typeface="Symbol"/>
                        </a:rPr>
                        <a:t>pH-Wert</a:t>
                      </a:r>
                      <a:r>
                        <a:rPr lang="de-DE" b="1" spc="-30" baseline="0" dirty="0" err="1" smtClean="0">
                          <a:ln>
                            <a:noFill/>
                          </a:ln>
                          <a:solidFill>
                            <a:schemeClr val="bg1"/>
                          </a:solidFill>
                          <a:sym typeface="Symbol"/>
                        </a:rPr>
                        <a:t></a:t>
                      </a:r>
                      <a:r>
                        <a:rPr lang="de-DE" b="0" spc="-30" baseline="0" dirty="0" err="1" smtClean="0">
                          <a:ln>
                            <a:noFill/>
                          </a:ln>
                          <a:solidFill>
                            <a:schemeClr val="tx1">
                              <a:lumMod val="75000"/>
                              <a:lumOff val="25000"/>
                            </a:schemeClr>
                          </a:solidFill>
                          <a:sym typeface="Symbol"/>
                        </a:rPr>
                        <a:t>Mikroorganismen</a:t>
                      </a:r>
                      <a:r>
                        <a:rPr lang="de-DE" b="1" spc="-30" baseline="0" dirty="0" err="1" smtClean="0">
                          <a:ln>
                            <a:noFill/>
                          </a:ln>
                          <a:solidFill>
                            <a:schemeClr val="bg1"/>
                          </a:solidFill>
                          <a:sym typeface="Symbol"/>
                        </a:rPr>
                        <a:t></a:t>
                      </a:r>
                      <a:r>
                        <a:rPr lang="de-DE" spc="-30" baseline="0" dirty="0" err="1" smtClean="0">
                          <a:ln>
                            <a:noFill/>
                          </a:ln>
                          <a:solidFill>
                            <a:schemeClr val="tx1">
                              <a:lumMod val="75000"/>
                              <a:lumOff val="25000"/>
                            </a:schemeClr>
                          </a:solidFill>
                          <a:sym typeface="Symbol"/>
                        </a:rPr>
                        <a:t>Eindringwiderstand</a:t>
                      </a:r>
                      <a:endParaRPr lang="de-DE" spc="-30" baseline="0"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Biodiversität</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dirty="0" err="1" smtClean="0">
                          <a:ln>
                            <a:noFill/>
                          </a:ln>
                          <a:solidFill>
                            <a:schemeClr val="tx1">
                              <a:lumMod val="75000"/>
                              <a:lumOff val="25000"/>
                            </a:schemeClr>
                          </a:solidFill>
                        </a:rPr>
                        <a:t>Artenzahl</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Abundanz</a:t>
                      </a:r>
                      <a:r>
                        <a:rPr lang="de-DE" b="1" dirty="0" smtClean="0">
                          <a:ln>
                            <a:noFill/>
                          </a:ln>
                          <a:solidFill>
                            <a:schemeClr val="bg1"/>
                          </a:solidFill>
                          <a:sym typeface="Symbol"/>
                        </a:rPr>
                        <a:t> </a:t>
                      </a:r>
                      <a:r>
                        <a:rPr lang="de-DE" dirty="0" smtClean="0">
                          <a:ln>
                            <a:noFill/>
                          </a:ln>
                          <a:solidFill>
                            <a:schemeClr val="tx1">
                              <a:lumMod val="75000"/>
                              <a:lumOff val="25000"/>
                            </a:schemeClr>
                          </a:solidFill>
                          <a:sym typeface="Symbol"/>
                        </a:rPr>
                        <a:t>(</a:t>
                      </a:r>
                      <a:r>
                        <a:rPr lang="de-DE" i="1" dirty="0" smtClean="0">
                          <a:ln>
                            <a:noFill/>
                          </a:ln>
                          <a:solidFill>
                            <a:schemeClr val="tx1">
                              <a:lumMod val="75000"/>
                              <a:lumOff val="25000"/>
                            </a:schemeClr>
                          </a:solidFill>
                          <a:sym typeface="Symbol"/>
                        </a:rPr>
                        <a:t>fünf Artengruppen</a:t>
                      </a:r>
                      <a:r>
                        <a:rPr lang="de-DE" dirty="0" smtClean="0">
                          <a:ln>
                            <a:noFill/>
                          </a:ln>
                          <a:solidFill>
                            <a:schemeClr val="tx1">
                              <a:lumMod val="75000"/>
                              <a:lumOff val="25000"/>
                            </a:schemeClr>
                          </a:solidFill>
                          <a:sym typeface="Symbol"/>
                        </a:rPr>
                        <a:t>)</a:t>
                      </a:r>
                      <a:endParaRPr lang="de-DE"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Klimaschutz</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dirty="0" smtClean="0">
                          <a:ln>
                            <a:noFill/>
                          </a:ln>
                          <a:solidFill>
                            <a:schemeClr val="tx1">
                              <a:lumMod val="75000"/>
                              <a:lumOff val="25000"/>
                            </a:schemeClr>
                          </a:solidFill>
                        </a:rPr>
                        <a:t>SOC</a:t>
                      </a:r>
                      <a:r>
                        <a:rPr lang="de-DE" b="1" dirty="0" smtClean="0">
                          <a:ln>
                            <a:noFill/>
                          </a:ln>
                          <a:solidFill>
                            <a:schemeClr val="bg1"/>
                          </a:solidFill>
                          <a:sym typeface="Symbol"/>
                        </a:rPr>
                        <a:t></a:t>
                      </a:r>
                      <a:r>
                        <a:rPr lang="de-DE" dirty="0" smtClean="0">
                          <a:ln>
                            <a:noFill/>
                          </a:ln>
                          <a:solidFill>
                            <a:schemeClr val="tx1">
                              <a:lumMod val="75000"/>
                              <a:lumOff val="25000"/>
                            </a:schemeClr>
                          </a:solidFill>
                          <a:sym typeface="Symbol"/>
                        </a:rPr>
                        <a:t>C-Speicherung</a:t>
                      </a:r>
                      <a:r>
                        <a:rPr lang="de-DE" b="1" dirty="0" smtClean="0">
                          <a:ln>
                            <a:noFill/>
                          </a:ln>
                          <a:solidFill>
                            <a:schemeClr val="bg1"/>
                          </a:solidFill>
                          <a:sym typeface="Symbol"/>
                        </a:rPr>
                        <a:t></a:t>
                      </a:r>
                      <a:r>
                        <a:rPr lang="de-DE" dirty="0" smtClean="0">
                          <a:ln>
                            <a:noFill/>
                          </a:ln>
                          <a:solidFill>
                            <a:schemeClr val="tx1">
                              <a:lumMod val="75000"/>
                              <a:lumOff val="25000"/>
                            </a:schemeClr>
                          </a:solidFill>
                          <a:sym typeface="Symbol"/>
                        </a:rPr>
                        <a:t>N</a:t>
                      </a:r>
                      <a:r>
                        <a:rPr lang="de-DE" baseline="-25000" dirty="0" smtClean="0">
                          <a:ln>
                            <a:noFill/>
                          </a:ln>
                          <a:solidFill>
                            <a:schemeClr val="tx1">
                              <a:lumMod val="75000"/>
                              <a:lumOff val="25000"/>
                            </a:schemeClr>
                          </a:solidFill>
                          <a:sym typeface="Symbol"/>
                        </a:rPr>
                        <a:t>2</a:t>
                      </a:r>
                      <a:r>
                        <a:rPr lang="de-DE" dirty="0" smtClean="0">
                          <a:ln>
                            <a:noFill/>
                          </a:ln>
                          <a:solidFill>
                            <a:schemeClr val="tx1">
                              <a:lumMod val="75000"/>
                              <a:lumOff val="25000"/>
                            </a:schemeClr>
                          </a:solidFill>
                          <a:sym typeface="Symbol"/>
                        </a:rPr>
                        <a:t>O</a:t>
                      </a:r>
                      <a:r>
                        <a:rPr lang="de-DE" b="1" dirty="0" smtClean="0">
                          <a:ln>
                            <a:noFill/>
                          </a:ln>
                          <a:solidFill>
                            <a:schemeClr val="bg1"/>
                          </a:solidFill>
                          <a:sym typeface="Symbol"/>
                        </a:rPr>
                        <a:t></a:t>
                      </a:r>
                      <a:r>
                        <a:rPr lang="de-DE" dirty="0" smtClean="0">
                          <a:ln>
                            <a:noFill/>
                          </a:ln>
                          <a:solidFill>
                            <a:schemeClr val="tx1">
                              <a:lumMod val="75000"/>
                              <a:lumOff val="25000"/>
                            </a:schemeClr>
                          </a:solidFill>
                          <a:sym typeface="Symbol"/>
                        </a:rPr>
                        <a:t>CH</a:t>
                      </a:r>
                      <a:r>
                        <a:rPr lang="de-DE" baseline="-25000" dirty="0" smtClean="0">
                          <a:ln>
                            <a:noFill/>
                          </a:ln>
                          <a:solidFill>
                            <a:schemeClr val="tx1">
                              <a:lumMod val="75000"/>
                              <a:lumOff val="25000"/>
                            </a:schemeClr>
                          </a:solidFill>
                          <a:sym typeface="Symbol"/>
                        </a:rPr>
                        <a:t>4</a:t>
                      </a:r>
                      <a:r>
                        <a:rPr lang="de-DE" b="1" dirty="0" smtClean="0">
                          <a:ln>
                            <a:noFill/>
                          </a:ln>
                          <a:solidFill>
                            <a:schemeClr val="bg1"/>
                          </a:solidFill>
                          <a:sym typeface="Symbol"/>
                        </a:rPr>
                        <a:t></a:t>
                      </a:r>
                      <a:r>
                        <a:rPr lang="de-DE" dirty="0" smtClean="0">
                          <a:ln>
                            <a:noFill/>
                          </a:ln>
                          <a:solidFill>
                            <a:schemeClr val="tx1">
                              <a:lumMod val="75000"/>
                              <a:lumOff val="25000"/>
                            </a:schemeClr>
                          </a:solidFill>
                          <a:sym typeface="Symbol"/>
                        </a:rPr>
                        <a:t>THG-Gesamt</a:t>
                      </a:r>
                      <a:r>
                        <a:rPr lang="de-DE" b="1" dirty="0" smtClean="0">
                          <a:ln>
                            <a:noFill/>
                          </a:ln>
                          <a:solidFill>
                            <a:schemeClr val="bg1"/>
                          </a:solidFill>
                          <a:sym typeface="Symbol"/>
                        </a:rPr>
                        <a:t> </a:t>
                      </a:r>
                      <a:r>
                        <a:rPr lang="de-DE" dirty="0" smtClean="0">
                          <a:ln>
                            <a:noFill/>
                          </a:ln>
                          <a:solidFill>
                            <a:schemeClr val="tx1">
                              <a:lumMod val="75000"/>
                              <a:lumOff val="25000"/>
                            </a:schemeClr>
                          </a:solidFill>
                          <a:sym typeface="Symbol"/>
                        </a:rPr>
                        <a:t>(</a:t>
                      </a:r>
                      <a:r>
                        <a:rPr lang="de-DE" i="1" dirty="0" smtClean="0">
                          <a:ln>
                            <a:noFill/>
                          </a:ln>
                          <a:solidFill>
                            <a:schemeClr val="tx1">
                              <a:lumMod val="75000"/>
                              <a:lumOff val="25000"/>
                            </a:schemeClr>
                          </a:solidFill>
                          <a:sym typeface="Symbol"/>
                        </a:rPr>
                        <a:t>Boden/Rinder</a:t>
                      </a:r>
                      <a:r>
                        <a:rPr lang="de-DE" dirty="0" smtClean="0">
                          <a:ln>
                            <a:noFill/>
                          </a:ln>
                          <a:solidFill>
                            <a:schemeClr val="tx1">
                              <a:lumMod val="75000"/>
                              <a:lumOff val="25000"/>
                            </a:schemeClr>
                          </a:solidFill>
                          <a:sym typeface="Symbol"/>
                        </a:rPr>
                        <a:t>)</a:t>
                      </a:r>
                      <a:endParaRPr lang="de-DE"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Klima-anpassung</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spc="-20" baseline="0" dirty="0" err="1" smtClean="0">
                          <a:ln>
                            <a:noFill/>
                          </a:ln>
                          <a:solidFill>
                            <a:schemeClr val="tx1">
                              <a:lumMod val="75000"/>
                              <a:lumOff val="25000"/>
                            </a:schemeClr>
                          </a:solidFill>
                        </a:rPr>
                        <a:t>C-Faktor</a:t>
                      </a:r>
                      <a:r>
                        <a:rPr lang="de-DE" b="1" dirty="0" err="1" smtClean="0">
                          <a:ln>
                            <a:noFill/>
                          </a:ln>
                          <a:solidFill>
                            <a:schemeClr val="bg1"/>
                          </a:solidFill>
                          <a:sym typeface="Symbol"/>
                        </a:rPr>
                        <a:t></a:t>
                      </a:r>
                      <a:r>
                        <a:rPr lang="de-DE" spc="-20" baseline="0" dirty="0" err="1" smtClean="0">
                          <a:ln>
                            <a:noFill/>
                          </a:ln>
                          <a:solidFill>
                            <a:schemeClr val="tx1">
                              <a:lumMod val="75000"/>
                              <a:lumOff val="25000"/>
                            </a:schemeClr>
                          </a:solidFill>
                          <a:sym typeface="Symbol"/>
                        </a:rPr>
                        <a:t>Corg</a:t>
                      </a:r>
                      <a:r>
                        <a:rPr lang="de-DE" b="1" dirty="0" err="1" smtClean="0">
                          <a:ln>
                            <a:noFill/>
                          </a:ln>
                          <a:solidFill>
                            <a:schemeClr val="bg1"/>
                          </a:solidFill>
                          <a:sym typeface="Symbol"/>
                        </a:rPr>
                        <a:t></a:t>
                      </a:r>
                      <a:r>
                        <a:rPr lang="de-DE" spc="-20" baseline="0" dirty="0" err="1" smtClean="0">
                          <a:ln>
                            <a:noFill/>
                          </a:ln>
                          <a:solidFill>
                            <a:schemeClr val="tx1">
                              <a:lumMod val="75000"/>
                              <a:lumOff val="25000"/>
                            </a:schemeClr>
                          </a:solidFill>
                          <a:sym typeface="Symbol"/>
                        </a:rPr>
                        <a:t>Aggregatstab</a:t>
                      </a:r>
                      <a:r>
                        <a:rPr lang="de-DE" spc="-20" baseline="0" dirty="0" smtClean="0">
                          <a:ln>
                            <a:noFill/>
                          </a:ln>
                          <a:solidFill>
                            <a:schemeClr val="tx1">
                              <a:lumMod val="75000"/>
                              <a:lumOff val="25000"/>
                            </a:schemeClr>
                          </a:solidFill>
                          <a:sym typeface="Symbol"/>
                        </a:rPr>
                        <a:t>.</a:t>
                      </a:r>
                      <a:r>
                        <a:rPr lang="de-DE" b="1" dirty="0" smtClean="0">
                          <a:ln>
                            <a:noFill/>
                          </a:ln>
                          <a:solidFill>
                            <a:schemeClr val="bg1"/>
                          </a:solidFill>
                          <a:sym typeface="Symbol"/>
                        </a:rPr>
                        <a:t> </a:t>
                      </a:r>
                      <a:r>
                        <a:rPr lang="de-DE" spc="-20" baseline="0" dirty="0" err="1" smtClean="0">
                          <a:ln>
                            <a:noFill/>
                          </a:ln>
                          <a:solidFill>
                            <a:schemeClr val="tx1">
                              <a:lumMod val="75000"/>
                              <a:lumOff val="25000"/>
                            </a:schemeClr>
                          </a:solidFill>
                          <a:sym typeface="Symbol"/>
                        </a:rPr>
                        <a:t>TRD</a:t>
                      </a:r>
                      <a:r>
                        <a:rPr lang="de-DE" b="1" dirty="0" err="1" smtClean="0">
                          <a:ln>
                            <a:noFill/>
                          </a:ln>
                          <a:solidFill>
                            <a:schemeClr val="bg1"/>
                          </a:solidFill>
                          <a:sym typeface="Symbol"/>
                        </a:rPr>
                        <a:t></a:t>
                      </a:r>
                      <a:r>
                        <a:rPr lang="de-DE" spc="-20" baseline="0" dirty="0" err="1" smtClean="0">
                          <a:ln>
                            <a:noFill/>
                          </a:ln>
                          <a:solidFill>
                            <a:schemeClr val="tx1">
                              <a:lumMod val="75000"/>
                              <a:lumOff val="25000"/>
                            </a:schemeClr>
                          </a:solidFill>
                          <a:sym typeface="Symbol"/>
                        </a:rPr>
                        <a:t>Infiltration</a:t>
                      </a:r>
                      <a:r>
                        <a:rPr lang="de-DE" b="1" dirty="0" err="1" smtClean="0">
                          <a:ln>
                            <a:noFill/>
                          </a:ln>
                          <a:solidFill>
                            <a:schemeClr val="bg1"/>
                          </a:solidFill>
                          <a:sym typeface="Symbol"/>
                        </a:rPr>
                        <a:t></a:t>
                      </a:r>
                      <a:r>
                        <a:rPr lang="de-DE" spc="-20" baseline="0" dirty="0" err="1" smtClean="0">
                          <a:ln>
                            <a:noFill/>
                          </a:ln>
                          <a:solidFill>
                            <a:schemeClr val="tx1">
                              <a:lumMod val="75000"/>
                              <a:lumOff val="25000"/>
                            </a:schemeClr>
                          </a:solidFill>
                          <a:sym typeface="Symbol"/>
                        </a:rPr>
                        <a:t>OF-Abfluss</a:t>
                      </a:r>
                      <a:r>
                        <a:rPr lang="de-DE" b="1" dirty="0" err="1" smtClean="0">
                          <a:ln>
                            <a:noFill/>
                          </a:ln>
                          <a:solidFill>
                            <a:schemeClr val="bg1"/>
                          </a:solidFill>
                          <a:sym typeface="Symbol"/>
                        </a:rPr>
                        <a:t></a:t>
                      </a:r>
                      <a:r>
                        <a:rPr lang="de-DE" spc="-20" baseline="0" dirty="0" err="1" smtClean="0">
                          <a:ln>
                            <a:noFill/>
                          </a:ln>
                          <a:solidFill>
                            <a:schemeClr val="tx1">
                              <a:lumMod val="75000"/>
                              <a:lumOff val="25000"/>
                            </a:schemeClr>
                          </a:solidFill>
                          <a:sym typeface="Symbol"/>
                        </a:rPr>
                        <a:t>Bodenantrag</a:t>
                      </a:r>
                      <a:endParaRPr lang="de-DE" spc="-20" baseline="0"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Ressourcen-effizienz</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dirty="0" err="1" smtClean="0">
                          <a:ln>
                            <a:noFill/>
                          </a:ln>
                          <a:solidFill>
                            <a:schemeClr val="tx1">
                              <a:lumMod val="75000"/>
                              <a:lumOff val="25000"/>
                            </a:schemeClr>
                          </a:solidFill>
                        </a:rPr>
                        <a:t>N-Input</a:t>
                      </a:r>
                      <a:r>
                        <a:rPr lang="de-DE" b="1" dirty="0" err="1" smtClean="0">
                          <a:ln>
                            <a:noFill/>
                          </a:ln>
                          <a:solidFill>
                            <a:schemeClr val="bg1"/>
                          </a:solidFill>
                          <a:sym typeface="Symbol"/>
                        </a:rPr>
                        <a:t></a:t>
                      </a:r>
                      <a:r>
                        <a:rPr lang="de-DE" dirty="0" err="1" smtClean="0">
                          <a:ln>
                            <a:noFill/>
                          </a:ln>
                          <a:solidFill>
                            <a:schemeClr val="tx1">
                              <a:lumMod val="75000"/>
                              <a:lumOff val="25000"/>
                            </a:schemeClr>
                          </a:solidFill>
                        </a:rPr>
                        <a:t>N-Saldo</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N-Effizienz</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Energie-Input</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Energie-Effizienz</a:t>
                      </a:r>
                      <a:endParaRPr lang="de-DE"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3DCDF"/>
                    </a:solidFill>
                  </a:tcPr>
                </a:tc>
              </a:tr>
              <a:tr h="558062">
                <a:tc>
                  <a:txBody>
                    <a:bodyPr/>
                    <a:lstStyle/>
                    <a:p>
                      <a:r>
                        <a:rPr lang="de-DE" b="1" dirty="0" smtClean="0">
                          <a:solidFill>
                            <a:schemeClr val="bg1"/>
                          </a:solidFill>
                        </a:rPr>
                        <a:t>Tierwohl</a:t>
                      </a:r>
                      <a:endParaRPr lang="de-DE" b="1" dirty="0">
                        <a:solidFill>
                          <a:schemeClr val="bg1"/>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6AA61A"/>
                    </a:solidFill>
                  </a:tcPr>
                </a:tc>
                <a:tc>
                  <a:txBody>
                    <a:bodyPr/>
                    <a:lstStyle/>
                    <a:p>
                      <a:r>
                        <a:rPr lang="de-DE" dirty="0" err="1" smtClean="0">
                          <a:ln>
                            <a:noFill/>
                          </a:ln>
                          <a:solidFill>
                            <a:schemeClr val="tx1">
                              <a:lumMod val="75000"/>
                              <a:lumOff val="25000"/>
                            </a:schemeClr>
                          </a:solidFill>
                        </a:rPr>
                        <a:t>Gesundheit</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Verhalten</a:t>
                      </a:r>
                      <a:r>
                        <a:rPr lang="de-DE" b="1" dirty="0" err="1" smtClean="0">
                          <a:ln>
                            <a:noFill/>
                          </a:ln>
                          <a:solidFill>
                            <a:schemeClr val="bg1"/>
                          </a:solidFill>
                          <a:sym typeface="Symbol"/>
                        </a:rPr>
                        <a:t></a:t>
                      </a:r>
                      <a:r>
                        <a:rPr lang="de-DE" dirty="0" err="1" smtClean="0">
                          <a:ln>
                            <a:noFill/>
                          </a:ln>
                          <a:solidFill>
                            <a:schemeClr val="tx1">
                              <a:lumMod val="75000"/>
                              <a:lumOff val="25000"/>
                            </a:schemeClr>
                          </a:solidFill>
                          <a:sym typeface="Symbol"/>
                        </a:rPr>
                        <a:t>Emotionen</a:t>
                      </a:r>
                      <a:r>
                        <a:rPr lang="de-DE" b="1" dirty="0" smtClean="0">
                          <a:ln>
                            <a:noFill/>
                          </a:ln>
                          <a:solidFill>
                            <a:schemeClr val="bg1"/>
                          </a:solidFill>
                          <a:sym typeface="Symbol"/>
                        </a:rPr>
                        <a:t> </a:t>
                      </a:r>
                      <a:r>
                        <a:rPr lang="de-DE" dirty="0" smtClean="0">
                          <a:ln>
                            <a:noFill/>
                          </a:ln>
                          <a:solidFill>
                            <a:schemeClr val="tx1">
                              <a:lumMod val="75000"/>
                              <a:lumOff val="25000"/>
                            </a:schemeClr>
                          </a:solidFill>
                          <a:sym typeface="Symbol"/>
                        </a:rPr>
                        <a:t>(</a:t>
                      </a:r>
                      <a:r>
                        <a:rPr lang="de-DE" i="1" dirty="0" smtClean="0">
                          <a:ln>
                            <a:noFill/>
                          </a:ln>
                          <a:solidFill>
                            <a:schemeClr val="tx1">
                              <a:lumMod val="75000"/>
                              <a:lumOff val="25000"/>
                            </a:schemeClr>
                          </a:solidFill>
                          <a:sym typeface="Symbol"/>
                        </a:rPr>
                        <a:t>sieben Tierarten</a:t>
                      </a:r>
                      <a:r>
                        <a:rPr lang="de-DE" dirty="0" smtClean="0">
                          <a:ln>
                            <a:noFill/>
                          </a:ln>
                          <a:solidFill>
                            <a:schemeClr val="tx1">
                              <a:lumMod val="75000"/>
                              <a:lumOff val="25000"/>
                            </a:schemeClr>
                          </a:solidFill>
                          <a:sym typeface="Symbol"/>
                        </a:rPr>
                        <a:t>) </a:t>
                      </a:r>
                      <a:endParaRPr lang="de-DE" dirty="0">
                        <a:ln>
                          <a:noFill/>
                        </a:ln>
                        <a:solidFill>
                          <a:schemeClr val="tx1">
                            <a:lumMod val="75000"/>
                            <a:lumOff val="25000"/>
                          </a:schemeClr>
                        </a:solidFill>
                      </a:endParaRPr>
                    </a:p>
                  </a:txBody>
                  <a:tcPr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D3DCDF"/>
                    </a:solidFill>
                  </a:tcPr>
                </a:tc>
              </a:tr>
            </a:tbl>
          </a:graphicData>
        </a:graphic>
      </p:graphicFrame>
    </p:spTree>
    <p:extLst>
      <p:ext uri="{BB962C8B-B14F-4D97-AF65-F5344CB8AC3E}">
        <p14:creationId xmlns:p14="http://schemas.microsoft.com/office/powerpoint/2010/main" val="565706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360000" y="0"/>
            <a:ext cx="8784000" cy="944616"/>
          </a:xfrm>
          <a:prstGeom prst="rect">
            <a:avLst/>
          </a:prstGeom>
        </p:spPr>
        <p:txBody>
          <a:bodyPr vert="horz" lIns="0" tIns="0" rIns="0" bIns="0" rtlCol="0" anchor="b" anchorCtr="0">
            <a:noAutofit/>
          </a:bodyPr>
          <a:lstStyle>
            <a:lvl1pPr algn="l" defTabSz="914400" rtl="0" eaLnBrk="1" latinLnBrk="0" hangingPunct="1">
              <a:lnSpc>
                <a:spcPts val="3500"/>
              </a:lnSpc>
              <a:spcBef>
                <a:spcPct val="0"/>
              </a:spcBef>
              <a:buNone/>
              <a:defRPr sz="3000" b="1" i="0" kern="1200" baseline="0">
                <a:solidFill>
                  <a:schemeClr val="bg1"/>
                </a:solidFill>
                <a:latin typeface="Calibri" pitchFamily="34" charset="0"/>
                <a:ea typeface="+mj-ea"/>
                <a:cs typeface="+mj-cs"/>
              </a:defRPr>
            </a:lvl1pPr>
          </a:lstStyle>
          <a:p>
            <a:pPr>
              <a:lnSpc>
                <a:spcPts val="2500"/>
              </a:lnSpc>
            </a:pPr>
            <a:r>
              <a:rPr lang="de-DE" sz="2800" dirty="0" smtClean="0">
                <a:solidFill>
                  <a:schemeClr val="tx1">
                    <a:lumMod val="65000"/>
                    <a:lumOff val="35000"/>
                  </a:schemeClr>
                </a:solidFill>
              </a:rPr>
              <a:t>Gesellschaftliche Leistungen </a:t>
            </a:r>
            <a:r>
              <a:rPr lang="de-DE" sz="2800" dirty="0">
                <a:solidFill>
                  <a:schemeClr val="tx1">
                    <a:lumMod val="65000"/>
                    <a:lumOff val="35000"/>
                  </a:schemeClr>
                </a:solidFill>
              </a:rPr>
              <a:t>des ökologischen Landbaus </a:t>
            </a:r>
            <a:endParaRPr lang="de-DE" sz="2800" dirty="0" smtClean="0">
              <a:solidFill>
                <a:schemeClr val="tx1">
                  <a:lumMod val="65000"/>
                  <a:lumOff val="35000"/>
                </a:schemeClr>
              </a:solidFill>
            </a:endParaRPr>
          </a:p>
          <a:p>
            <a:pPr>
              <a:lnSpc>
                <a:spcPts val="2500"/>
              </a:lnSpc>
            </a:pPr>
            <a:r>
              <a:rPr lang="de-DE" sz="2800" dirty="0" smtClean="0">
                <a:solidFill>
                  <a:schemeClr val="tx1">
                    <a:lumMod val="65000"/>
                    <a:lumOff val="35000"/>
                  </a:schemeClr>
                </a:solidFill>
              </a:rPr>
              <a:t>im </a:t>
            </a:r>
            <a:r>
              <a:rPr lang="de-DE" sz="2800" dirty="0">
                <a:solidFill>
                  <a:schemeClr val="tx1">
                    <a:lumMod val="65000"/>
                    <a:lumOff val="35000"/>
                  </a:schemeClr>
                </a:solidFill>
              </a:rPr>
              <a:t>Vergleich zur konventionellen </a:t>
            </a:r>
            <a:r>
              <a:rPr lang="de-DE" sz="2800" dirty="0" smtClean="0">
                <a:solidFill>
                  <a:schemeClr val="tx1">
                    <a:lumMod val="65000"/>
                    <a:lumOff val="35000"/>
                  </a:schemeClr>
                </a:solidFill>
              </a:rPr>
              <a:t>Landwirtschaft</a:t>
            </a:r>
            <a:endParaRPr lang="de-DE" sz="2800" dirty="0">
              <a:solidFill>
                <a:schemeClr val="tx1">
                  <a:lumMod val="65000"/>
                  <a:lumOff val="35000"/>
                </a:schemeClr>
              </a:solidFill>
            </a:endParaRPr>
          </a:p>
        </p:txBody>
      </p:sp>
      <p:pic>
        <p:nvPicPr>
          <p:cNvPr id="2458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452" y="1556792"/>
            <a:ext cx="8778875" cy="4865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4994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360363" y="0"/>
            <a:ext cx="8423275" cy="971550"/>
          </a:xfrm>
        </p:spPr>
        <p:txBody>
          <a:bodyPr/>
          <a:lstStyle/>
          <a:p>
            <a:r>
              <a:rPr lang="de-DE" sz="2800" dirty="0" smtClean="0">
                <a:solidFill>
                  <a:schemeClr val="tx1">
                    <a:lumMod val="65000"/>
                    <a:lumOff val="35000"/>
                  </a:schemeClr>
                </a:solidFill>
              </a:rPr>
              <a:t>Bewertungsgrundlage / Vorgehen</a:t>
            </a:r>
            <a:endParaRPr lang="de-DE" sz="2800" dirty="0">
              <a:solidFill>
                <a:schemeClr val="tx1">
                  <a:lumMod val="65000"/>
                  <a:lumOff val="35000"/>
                </a:schemeClr>
              </a:solidFill>
            </a:endParaRPr>
          </a:p>
        </p:txBody>
      </p:sp>
      <p:grpSp>
        <p:nvGrpSpPr>
          <p:cNvPr id="20" name="Gruppieren 19"/>
          <p:cNvGrpSpPr/>
          <p:nvPr/>
        </p:nvGrpSpPr>
        <p:grpSpPr>
          <a:xfrm>
            <a:off x="179512" y="1615147"/>
            <a:ext cx="8568952" cy="4478149"/>
            <a:chOff x="179512" y="1412776"/>
            <a:chExt cx="8568952" cy="4478149"/>
          </a:xfrm>
        </p:grpSpPr>
        <p:sp>
          <p:nvSpPr>
            <p:cNvPr id="4" name="Rechteck 3"/>
            <p:cNvSpPr/>
            <p:nvPr/>
          </p:nvSpPr>
          <p:spPr>
            <a:xfrm>
              <a:off x="179512" y="1412776"/>
              <a:ext cx="8568952" cy="4478149"/>
            </a:xfrm>
            <a:prstGeom prst="rect">
              <a:avLst/>
            </a:prstGeom>
          </p:spPr>
          <p:txBody>
            <a:bodyPr wrap="square">
              <a:spAutoFit/>
            </a:bodyPr>
            <a:lstStyle/>
            <a:p>
              <a:r>
                <a:rPr lang="de-DE" sz="1500" dirty="0">
                  <a:solidFill>
                    <a:schemeClr val="tx1">
                      <a:lumMod val="75000"/>
                      <a:lumOff val="25000"/>
                    </a:schemeClr>
                  </a:solidFill>
                </a:rPr>
                <a:t> </a:t>
              </a:r>
              <a:r>
                <a:rPr lang="de-DE" sz="1500" dirty="0" smtClean="0">
                  <a:solidFill>
                    <a:schemeClr val="tx1">
                      <a:lumMod val="75000"/>
                      <a:lumOff val="25000"/>
                    </a:schemeClr>
                  </a:solidFill>
                </a:rPr>
                <a:t>     Die </a:t>
              </a:r>
              <a:r>
                <a:rPr lang="de-DE" sz="1500" dirty="0">
                  <a:solidFill>
                    <a:schemeClr val="tx1">
                      <a:lumMod val="75000"/>
                      <a:lumOff val="25000"/>
                    </a:schemeClr>
                  </a:solidFill>
                </a:rPr>
                <a:t>Leistung der ökologischen gegenüber der konventionellen Wirtschaftsweise wurde als </a:t>
              </a:r>
              <a:r>
                <a:rPr lang="de-DE" sz="1500" u="sng" dirty="0">
                  <a:solidFill>
                    <a:schemeClr val="tx1">
                      <a:lumMod val="75000"/>
                      <a:lumOff val="25000"/>
                    </a:schemeClr>
                  </a:solidFill>
                </a:rPr>
                <a:t>eindeutig höher</a:t>
              </a:r>
              <a:r>
                <a:rPr lang="de-DE" sz="1500" dirty="0">
                  <a:solidFill>
                    <a:schemeClr val="tx1">
                      <a:lumMod val="75000"/>
                      <a:lumOff val="25000"/>
                    </a:schemeClr>
                  </a:solidFill>
                </a:rPr>
                <a:t> eingestuft (= empirisch gut abgesichert), wenn (a) mindestens zwanzig Paarvergleiche vorhanden waren, (b) bei mindestens 60 % der untersuchten Vergleichspaare die ökologische Variante ‑ unter Berücksichtigung der festgelegten Klassifikationskriterien (siehe Kapitel 2.2) und damit im Mittel (Median) ‑ bessere Werte als die konventionelle Variante erzielte oder wenn die Differenz zwischen der ökologischen und konventionellen Variante mindestens 25 Prozentpunkte zugunsten der ökologischen Variante betrug.</a:t>
              </a:r>
            </a:p>
            <a:p>
              <a:r>
                <a:rPr lang="de-DE" sz="1500" dirty="0">
                  <a:solidFill>
                    <a:schemeClr val="tx1">
                      <a:lumMod val="75000"/>
                      <a:lumOff val="25000"/>
                    </a:schemeClr>
                  </a:solidFill>
                </a:rPr>
                <a:t> </a:t>
              </a:r>
              <a:r>
                <a:rPr lang="de-DE" sz="1500" dirty="0" smtClean="0">
                  <a:solidFill>
                    <a:schemeClr val="tx1">
                      <a:lumMod val="75000"/>
                      <a:lumOff val="25000"/>
                    </a:schemeClr>
                  </a:solidFill>
                </a:rPr>
                <a:t>     Analog </a:t>
              </a:r>
              <a:r>
                <a:rPr lang="de-DE" sz="1500" dirty="0">
                  <a:solidFill>
                    <a:schemeClr val="tx1">
                      <a:lumMod val="75000"/>
                      <a:lumOff val="25000"/>
                    </a:schemeClr>
                  </a:solidFill>
                </a:rPr>
                <a:t>hierzu wurde von einer </a:t>
              </a:r>
              <a:r>
                <a:rPr lang="de-DE" sz="1500" u="sng" dirty="0">
                  <a:solidFill>
                    <a:schemeClr val="tx1">
                      <a:lumMod val="75000"/>
                      <a:lumOff val="25000"/>
                    </a:schemeClr>
                  </a:solidFill>
                </a:rPr>
                <a:t>eindeutig niedrigeren</a:t>
              </a:r>
              <a:r>
                <a:rPr lang="de-DE" sz="1500" dirty="0">
                  <a:solidFill>
                    <a:schemeClr val="tx1">
                      <a:lumMod val="75000"/>
                      <a:lumOff val="25000"/>
                    </a:schemeClr>
                  </a:solidFill>
                </a:rPr>
                <a:t> Leistung ausgegangen, wenn (a) mindestens zwanzig Paarvergleiche vorhanden waren, (b) bei mindestens 60 % der Vergleichspaare die ökologische Variante schlechtere Werte erzielte oder wenn die Differenz zwischen der ökologischen und konventionellen Variante mindestens 25  Prozentpunkte zugunsten der konventionellen Variante betrug.</a:t>
              </a:r>
            </a:p>
            <a:p>
              <a:r>
                <a:rPr lang="de-DE" sz="1500" dirty="0">
                  <a:solidFill>
                    <a:schemeClr val="tx1">
                      <a:lumMod val="75000"/>
                      <a:lumOff val="25000"/>
                    </a:schemeClr>
                  </a:solidFill>
                </a:rPr>
                <a:t> </a:t>
              </a:r>
              <a:r>
                <a:rPr lang="de-DE" sz="1500" dirty="0" smtClean="0">
                  <a:solidFill>
                    <a:schemeClr val="tx1">
                      <a:lumMod val="75000"/>
                      <a:lumOff val="25000"/>
                    </a:schemeClr>
                  </a:solidFill>
                </a:rPr>
                <a:t>     Die </a:t>
              </a:r>
              <a:r>
                <a:rPr lang="de-DE" sz="1500" dirty="0">
                  <a:solidFill>
                    <a:schemeClr val="tx1">
                      <a:lumMod val="75000"/>
                      <a:lumOff val="25000"/>
                    </a:schemeClr>
                  </a:solidFill>
                </a:rPr>
                <a:t>Leistungen des ökologischen Landbaus wurden als </a:t>
              </a:r>
              <a:r>
                <a:rPr lang="de-DE" sz="1500" u="sng" dirty="0">
                  <a:solidFill>
                    <a:schemeClr val="tx1">
                      <a:lumMod val="75000"/>
                      <a:lumOff val="25000"/>
                    </a:schemeClr>
                  </a:solidFill>
                </a:rPr>
                <a:t>eindeutig vergleichbar</a:t>
              </a:r>
              <a:r>
                <a:rPr lang="de-DE" sz="1500" dirty="0">
                  <a:solidFill>
                    <a:schemeClr val="tx1">
                      <a:lumMod val="75000"/>
                      <a:lumOff val="25000"/>
                    </a:schemeClr>
                  </a:solidFill>
                </a:rPr>
                <a:t> eingestuft, wenn (a) mehr als 20 Vergleichspaare vorhanden waren und (b) die Leistung weder als eindeutig niedriger noch als eindeutig höher bewertet wurde.</a:t>
              </a:r>
            </a:p>
            <a:p>
              <a:r>
                <a:rPr lang="de-DE" sz="1500" dirty="0">
                  <a:solidFill>
                    <a:schemeClr val="tx1">
                      <a:lumMod val="75000"/>
                      <a:lumOff val="25000"/>
                    </a:schemeClr>
                  </a:solidFill>
                </a:rPr>
                <a:t>Bei einer quantitativ empirisch unzureichenden Datenlage, d. h. bei weniger als 20 Vergleichspaaren, erfolgte die Bewertung anhand einer qualitativen Auswertung verfügbarer Daten, weiterer Ergebnisse aus der Literaturauswertung sowie qualitativer Informationen aus den vorhandenen Produktionsvorschriften. In diesen Fällen wurde die Leistung entweder </a:t>
              </a:r>
              <a:r>
                <a:rPr lang="de-DE" sz="1500" dirty="0" smtClean="0">
                  <a:solidFill>
                    <a:schemeClr val="tx1">
                      <a:lumMod val="75000"/>
                      <a:lumOff val="25000"/>
                    </a:schemeClr>
                  </a:solidFill>
                </a:rPr>
                <a:t>als        </a:t>
              </a:r>
              <a:r>
                <a:rPr lang="de-DE" sz="1500" u="sng" dirty="0" smtClean="0">
                  <a:solidFill>
                    <a:schemeClr val="tx1">
                      <a:lumMod val="75000"/>
                      <a:lumOff val="25000"/>
                    </a:schemeClr>
                  </a:solidFill>
                </a:rPr>
                <a:t>erwartbar </a:t>
              </a:r>
              <a:r>
                <a:rPr lang="de-DE" sz="1500" u="sng" dirty="0">
                  <a:solidFill>
                    <a:schemeClr val="tx1">
                      <a:lumMod val="75000"/>
                      <a:lumOff val="25000"/>
                    </a:schemeClr>
                  </a:solidFill>
                </a:rPr>
                <a:t>höher</a:t>
              </a:r>
              <a:r>
                <a:rPr lang="de-DE" sz="1500" dirty="0">
                  <a:solidFill>
                    <a:schemeClr val="tx1">
                      <a:lumMod val="75000"/>
                      <a:lumOff val="25000"/>
                    </a:schemeClr>
                  </a:solidFill>
                </a:rPr>
                <a:t>,  </a:t>
              </a:r>
              <a:r>
                <a:rPr lang="de-DE" sz="1500" dirty="0" smtClean="0">
                  <a:solidFill>
                    <a:schemeClr val="tx1">
                      <a:lumMod val="75000"/>
                      <a:lumOff val="25000"/>
                    </a:schemeClr>
                  </a:solidFill>
                </a:rPr>
                <a:t>    </a:t>
              </a:r>
              <a:r>
                <a:rPr lang="de-DE" sz="1500" u="sng" dirty="0" smtClean="0">
                  <a:solidFill>
                    <a:schemeClr val="tx1">
                      <a:lumMod val="75000"/>
                      <a:lumOff val="25000"/>
                    </a:schemeClr>
                  </a:solidFill>
                </a:rPr>
                <a:t>erwartbar </a:t>
              </a:r>
              <a:r>
                <a:rPr lang="de-DE" sz="1500" u="sng" dirty="0">
                  <a:solidFill>
                    <a:schemeClr val="tx1">
                      <a:lumMod val="75000"/>
                      <a:lumOff val="25000"/>
                    </a:schemeClr>
                  </a:solidFill>
                </a:rPr>
                <a:t>niedriger</a:t>
              </a:r>
              <a:r>
                <a:rPr lang="de-DE" sz="1500" dirty="0">
                  <a:solidFill>
                    <a:schemeClr val="tx1">
                      <a:lumMod val="75000"/>
                      <a:lumOff val="25000"/>
                    </a:schemeClr>
                  </a:solidFill>
                </a:rPr>
                <a:t> oder </a:t>
              </a:r>
              <a:r>
                <a:rPr lang="de-DE" sz="1500" dirty="0" smtClean="0">
                  <a:solidFill>
                    <a:schemeClr val="tx1">
                      <a:lumMod val="75000"/>
                      <a:lumOff val="25000"/>
                    </a:schemeClr>
                  </a:solidFill>
                </a:rPr>
                <a:t>      </a:t>
              </a:r>
              <a:r>
                <a:rPr lang="de-DE" sz="1500" u="sng" dirty="0" err="1" smtClean="0">
                  <a:solidFill>
                    <a:schemeClr val="tx1">
                      <a:lumMod val="75000"/>
                      <a:lumOff val="25000"/>
                    </a:schemeClr>
                  </a:solidFill>
                </a:rPr>
                <a:t>erwart</a:t>
              </a:r>
              <a:r>
                <a:rPr lang="de-DE" sz="1500" u="sng" dirty="0" smtClean="0">
                  <a:solidFill>
                    <a:schemeClr val="tx1">
                      <a:lumMod val="75000"/>
                      <a:lumOff val="25000"/>
                    </a:schemeClr>
                  </a:solidFill>
                </a:rPr>
                <a:t>-bar </a:t>
              </a:r>
              <a:r>
                <a:rPr lang="de-DE" sz="1500" u="sng" dirty="0">
                  <a:solidFill>
                    <a:schemeClr val="tx1">
                      <a:lumMod val="75000"/>
                      <a:lumOff val="25000"/>
                    </a:schemeClr>
                  </a:solidFill>
                </a:rPr>
                <a:t>vergleichbar</a:t>
              </a:r>
              <a:r>
                <a:rPr lang="de-DE" sz="1500" dirty="0">
                  <a:solidFill>
                    <a:schemeClr val="tx1">
                      <a:lumMod val="75000"/>
                      <a:lumOff val="25000"/>
                    </a:schemeClr>
                  </a:solidFill>
                </a:rPr>
                <a:t> eingestuft.</a:t>
              </a:r>
            </a:p>
          </p:txBody>
        </p:sp>
        <p:sp>
          <p:nvSpPr>
            <p:cNvPr id="13" name="Rectangle 572"/>
            <p:cNvSpPr>
              <a:spLocks noChangeArrowheads="1"/>
            </p:cNvSpPr>
            <p:nvPr/>
          </p:nvSpPr>
          <p:spPr bwMode="auto">
            <a:xfrm>
              <a:off x="255598" y="1484784"/>
              <a:ext cx="201613" cy="17462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4" name="Rectangle 576"/>
            <p:cNvSpPr>
              <a:spLocks noChangeArrowheads="1"/>
            </p:cNvSpPr>
            <p:nvPr/>
          </p:nvSpPr>
          <p:spPr bwMode="auto">
            <a:xfrm>
              <a:off x="255597" y="3068960"/>
              <a:ext cx="201613" cy="174625"/>
            </a:xfrm>
            <a:prstGeom prst="rect">
              <a:avLst/>
            </a:prstGeom>
            <a:solidFill>
              <a:srgbClr val="FF2D2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5" name="Rectangle 574"/>
            <p:cNvSpPr>
              <a:spLocks noChangeArrowheads="1"/>
            </p:cNvSpPr>
            <p:nvPr/>
          </p:nvSpPr>
          <p:spPr bwMode="auto">
            <a:xfrm>
              <a:off x="265931" y="4005064"/>
              <a:ext cx="201613" cy="17621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6" name="Rectangle 573"/>
            <p:cNvSpPr>
              <a:spLocks noChangeArrowheads="1"/>
            </p:cNvSpPr>
            <p:nvPr/>
          </p:nvSpPr>
          <p:spPr bwMode="auto">
            <a:xfrm>
              <a:off x="3923928" y="5342607"/>
              <a:ext cx="201613" cy="17462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7" name="Rectangle 575"/>
            <p:cNvSpPr>
              <a:spLocks noChangeArrowheads="1"/>
            </p:cNvSpPr>
            <p:nvPr/>
          </p:nvSpPr>
          <p:spPr bwMode="auto">
            <a:xfrm>
              <a:off x="5508104" y="5342607"/>
              <a:ext cx="201613" cy="17621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18" name="Rectangle 577"/>
            <p:cNvSpPr>
              <a:spLocks noChangeArrowheads="1"/>
            </p:cNvSpPr>
            <p:nvPr/>
          </p:nvSpPr>
          <p:spPr bwMode="auto">
            <a:xfrm>
              <a:off x="7682755" y="5391584"/>
              <a:ext cx="201613" cy="174625"/>
            </a:xfrm>
            <a:prstGeom prst="rect">
              <a:avLst/>
            </a:prstGeom>
            <a:solidFill>
              <a:srgbClr val="FF8F8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grpSp>
    </p:spTree>
    <p:extLst>
      <p:ext uri="{BB962C8B-B14F-4D97-AF65-F5344CB8AC3E}">
        <p14:creationId xmlns:p14="http://schemas.microsoft.com/office/powerpoint/2010/main" val="416019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360363" y="441226"/>
            <a:ext cx="8423275" cy="971550"/>
          </a:xfrm>
        </p:spPr>
        <p:txBody>
          <a:bodyPr/>
          <a:lstStyle/>
          <a:p>
            <a:r>
              <a:rPr lang="de-DE" sz="2800" dirty="0" smtClean="0">
                <a:solidFill>
                  <a:schemeClr val="tx1">
                    <a:lumMod val="65000"/>
                    <a:lumOff val="35000"/>
                  </a:schemeClr>
                </a:solidFill>
              </a:rPr>
              <a:t>Anteil der Vergleichspaare mit einer höheren, vergleich-baren oder niedrigen Leistung der ökologischen im Vergleich zur konventionellen Landwirtschaft</a:t>
            </a:r>
            <a:endParaRPr lang="de-DE" sz="2800" dirty="0">
              <a:solidFill>
                <a:schemeClr val="tx1">
                  <a:lumMod val="65000"/>
                  <a:lumOff val="35000"/>
                </a:schemeClr>
              </a:solidFill>
            </a:endParaRPr>
          </a:p>
        </p:txBody>
      </p:sp>
      <p:pic>
        <p:nvPicPr>
          <p:cNvPr id="2560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556792"/>
            <a:ext cx="8059737" cy="5022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74738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ünen blau">
  <a:themeElements>
    <a:clrScheme name="THÜNEN Primärfarben">
      <a:dk1>
        <a:sysClr val="windowText" lastClr="000000"/>
      </a:dk1>
      <a:lt1>
        <a:sysClr val="window" lastClr="FFFFFF"/>
      </a:lt1>
      <a:dk2>
        <a:srgbClr val="37464B"/>
      </a:dk2>
      <a:lt2>
        <a:srgbClr val="FFFFFF"/>
      </a:lt2>
      <a:accent1>
        <a:srgbClr val="37464B"/>
      </a:accent1>
      <a:accent2>
        <a:srgbClr val="008CD2"/>
      </a:accent2>
      <a:accent3>
        <a:srgbClr val="00A0FF"/>
      </a:accent3>
      <a:accent4>
        <a:srgbClr val="00AAAA"/>
      </a:accent4>
      <a:accent5>
        <a:srgbClr val="00AA82"/>
      </a:accent5>
      <a:accent6>
        <a:srgbClr val="78BE1E"/>
      </a:accent6>
      <a:hlink>
        <a:srgbClr val="0000FF"/>
      </a:hlink>
      <a:folHlink>
        <a:srgbClr val="800080"/>
      </a:folHlink>
    </a:clrScheme>
    <a:fontScheme name="Thünen">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marL="0">
          <a:lnSpc>
            <a:spcPts val="2400"/>
          </a:lnSpc>
          <a:spcAft>
            <a:spcPts val="1200"/>
          </a:spcAft>
          <a:defRPr sz="2000" dirty="0" err="1" smtClean="0">
            <a:solidFill>
              <a:schemeClr val="tx2"/>
            </a:solidFill>
          </a:defRPr>
        </a:defPPr>
      </a:lstStyle>
    </a:tx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169</Words>
  <Application>Microsoft Office PowerPoint</Application>
  <PresentationFormat>Bildschirmpräsentation (4:3)</PresentationFormat>
  <Paragraphs>52</Paragraphs>
  <Slides>6</Slides>
  <Notes>4</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Thünen blau</vt:lpstr>
      <vt:lpstr>Untersuchte Leistungsbereiche</vt:lpstr>
      <vt:lpstr>Empirische (Daten-)Grundlage</vt:lpstr>
      <vt:lpstr>Leistungsbereiche und Leistungsindikatoren</vt:lpstr>
      <vt:lpstr>PowerPoint-Präsentation</vt:lpstr>
      <vt:lpstr>Bewertungsgrundlage / Vorgehen</vt:lpstr>
      <vt:lpstr>Anteil der Vergleichspaare mit einer höheren, vergleich-baren oder niedrigen Leistung der ökologischen im Vergleich zur konventionellen Landwirtschaft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Thünen</dc:title>
  <dc:creator>Jürn Sanders</dc:creator>
  <cp:lastModifiedBy>Ulrike Hochgesand</cp:lastModifiedBy>
  <cp:revision>497</cp:revision>
  <cp:lastPrinted>2019-01-20T17:58:24Z</cp:lastPrinted>
  <dcterms:created xsi:type="dcterms:W3CDTF">2012-08-01T11:27:56Z</dcterms:created>
  <dcterms:modified xsi:type="dcterms:W3CDTF">2019-02-12T18:18:31Z</dcterms:modified>
</cp:coreProperties>
</file>